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C22C7B-1BA6-4DE9-A0F5-136D226ACAC6}" type="datetimeFigureOut">
              <a:rPr lang="en-US" smtClean="0"/>
              <a:t>5/15/2008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4279BC-B431-4618-BE0C-919B3C66268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279BC-B431-4618-BE0C-919B3C662680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279BC-B431-4618-BE0C-919B3C662680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279BC-B431-4618-BE0C-919B3C662680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279BC-B431-4618-BE0C-919B3C662680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279BC-B431-4618-BE0C-919B3C662680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279BC-B431-4618-BE0C-919B3C662680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279BC-B431-4618-BE0C-919B3C662680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279BC-B431-4618-BE0C-919B3C662680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279BC-B431-4618-BE0C-919B3C662680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279BC-B431-4618-BE0C-919B3C662680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279BC-B431-4618-BE0C-919B3C662680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279BC-B431-4618-BE0C-919B3C662680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279BC-B431-4618-BE0C-919B3C662680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24 Template Se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6CAC4-64A2-4A40-8D35-A589966E52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97C9F-8A31-4831-9E67-23A988259D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02A7-EB59-48CF-89F1-3A9D4ECFCB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23843-95E9-427B-AD62-972AF389B1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659D8-710B-40C5-9A9A-DF9F29DADE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F0A36-FE64-43A9-A621-75C176673D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6FA0B-B06E-46EE-9BF9-AF2B045C50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5B085-9261-4861-99D0-A3BFEF161B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CF3EB-C15F-4FFA-A7A2-4F72A2B41A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4FA46-B2B1-4FEF-893D-6078C7C6E9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39C09-C16B-4B54-BC53-5DD847991F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023 Template Set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268AF-D626-4583-B5A3-FD65415373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Circles and Lengths of Segments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May 15, 2008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Secant and tangent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419600" cy="4648200"/>
          </a:xfrm>
        </p:spPr>
        <p:txBody>
          <a:bodyPr/>
          <a:lstStyle/>
          <a:p>
            <a:r>
              <a:rPr lang="en-US" sz="2800" b="1"/>
              <a:t>Theorem</a:t>
            </a:r>
            <a:r>
              <a:rPr lang="en-US" sz="2800"/>
              <a:t>: When a secant segment and a tangent segment are drawn to a circle from an external point, the product of the secant segment and its external segment is equal to the square of the tangent segment.  (r*s= t</a:t>
            </a:r>
            <a:r>
              <a:rPr lang="en-US" sz="2800" baseline="30000"/>
              <a:t>2</a:t>
            </a:r>
            <a:r>
              <a:rPr lang="en-US" sz="2800"/>
              <a:t>)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14913" y="1981200"/>
            <a:ext cx="4129087" cy="276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MARTPenAnnotation192"/>
          <p:cNvSpPr/>
          <p:nvPr/>
        </p:nvSpPr>
        <p:spPr>
          <a:xfrm>
            <a:off x="5326379" y="4983479"/>
            <a:ext cx="365762" cy="499476"/>
          </a:xfrm>
          <a:custGeom>
            <a:avLst/>
            <a:gdLst/>
            <a:ahLst/>
            <a:cxnLst/>
            <a:rect l="0" t="0" r="0" b="0"/>
            <a:pathLst>
              <a:path w="365762" h="499476">
                <a:moveTo>
                  <a:pt x="0" y="0"/>
                </a:moveTo>
                <a:lnTo>
                  <a:pt x="0" y="12136"/>
                </a:lnTo>
                <a:lnTo>
                  <a:pt x="1271" y="16981"/>
                </a:lnTo>
                <a:lnTo>
                  <a:pt x="6068" y="25751"/>
                </a:lnTo>
                <a:lnTo>
                  <a:pt x="9125" y="34947"/>
                </a:lnTo>
                <a:lnTo>
                  <a:pt x="12434" y="47428"/>
                </a:lnTo>
                <a:lnTo>
                  <a:pt x="15909" y="62099"/>
                </a:lnTo>
                <a:lnTo>
                  <a:pt x="26545" y="102107"/>
                </a:lnTo>
                <a:lnTo>
                  <a:pt x="39738" y="150791"/>
                </a:lnTo>
                <a:lnTo>
                  <a:pt x="54068" y="206295"/>
                </a:lnTo>
                <a:lnTo>
                  <a:pt x="58906" y="228970"/>
                </a:lnTo>
                <a:lnTo>
                  <a:pt x="62130" y="247897"/>
                </a:lnTo>
                <a:lnTo>
                  <a:pt x="64281" y="264325"/>
                </a:lnTo>
                <a:lnTo>
                  <a:pt x="66984" y="280357"/>
                </a:lnTo>
                <a:lnTo>
                  <a:pt x="70056" y="296125"/>
                </a:lnTo>
                <a:lnTo>
                  <a:pt x="73375" y="311717"/>
                </a:lnTo>
                <a:lnTo>
                  <a:pt x="75587" y="325921"/>
                </a:lnTo>
                <a:lnTo>
                  <a:pt x="77061" y="339201"/>
                </a:lnTo>
                <a:lnTo>
                  <a:pt x="78044" y="351864"/>
                </a:lnTo>
                <a:lnTo>
                  <a:pt x="78699" y="362846"/>
                </a:lnTo>
                <a:lnTo>
                  <a:pt x="79428" y="381822"/>
                </a:lnTo>
                <a:lnTo>
                  <a:pt x="79838" y="412853"/>
                </a:lnTo>
                <a:lnTo>
                  <a:pt x="81166" y="422555"/>
                </a:lnTo>
                <a:lnTo>
                  <a:pt x="83321" y="431564"/>
                </a:lnTo>
                <a:lnTo>
                  <a:pt x="86027" y="440109"/>
                </a:lnTo>
                <a:lnTo>
                  <a:pt x="87831" y="449616"/>
                </a:lnTo>
                <a:lnTo>
                  <a:pt x="89035" y="459764"/>
                </a:lnTo>
                <a:lnTo>
                  <a:pt x="90371" y="478660"/>
                </a:lnTo>
                <a:lnTo>
                  <a:pt x="91300" y="499475"/>
                </a:lnTo>
                <a:lnTo>
                  <a:pt x="90077" y="499353"/>
                </a:lnTo>
                <a:lnTo>
                  <a:pt x="85331" y="495832"/>
                </a:lnTo>
                <a:lnTo>
                  <a:pt x="83558" y="491844"/>
                </a:lnTo>
                <a:lnTo>
                  <a:pt x="81587" y="480641"/>
                </a:lnTo>
                <a:lnTo>
                  <a:pt x="77325" y="457035"/>
                </a:lnTo>
                <a:lnTo>
                  <a:pt x="74410" y="441850"/>
                </a:lnTo>
                <a:lnTo>
                  <a:pt x="72467" y="427917"/>
                </a:lnTo>
                <a:lnTo>
                  <a:pt x="71172" y="414818"/>
                </a:lnTo>
                <a:lnTo>
                  <a:pt x="70308" y="402276"/>
                </a:lnTo>
                <a:lnTo>
                  <a:pt x="71002" y="385024"/>
                </a:lnTo>
                <a:lnTo>
                  <a:pt x="72735" y="364633"/>
                </a:lnTo>
                <a:lnTo>
                  <a:pt x="75160" y="342149"/>
                </a:lnTo>
                <a:lnTo>
                  <a:pt x="79317" y="314459"/>
                </a:lnTo>
                <a:lnTo>
                  <a:pt x="90709" y="249827"/>
                </a:lnTo>
                <a:lnTo>
                  <a:pt x="96033" y="223701"/>
                </a:lnTo>
                <a:lnTo>
                  <a:pt x="100852" y="202474"/>
                </a:lnTo>
                <a:lnTo>
                  <a:pt x="105335" y="184513"/>
                </a:lnTo>
                <a:lnTo>
                  <a:pt x="109594" y="168729"/>
                </a:lnTo>
                <a:lnTo>
                  <a:pt x="117712" y="141031"/>
                </a:lnTo>
                <a:lnTo>
                  <a:pt x="129422" y="104017"/>
                </a:lnTo>
                <a:lnTo>
                  <a:pt x="135812" y="92205"/>
                </a:lnTo>
                <a:lnTo>
                  <a:pt x="143882" y="80520"/>
                </a:lnTo>
                <a:lnTo>
                  <a:pt x="153071" y="68920"/>
                </a:lnTo>
                <a:lnTo>
                  <a:pt x="161738" y="58647"/>
                </a:lnTo>
                <a:lnTo>
                  <a:pt x="170055" y="49258"/>
                </a:lnTo>
                <a:lnTo>
                  <a:pt x="184800" y="33323"/>
                </a:lnTo>
                <a:lnTo>
                  <a:pt x="195587" y="22007"/>
                </a:lnTo>
                <a:lnTo>
                  <a:pt x="201511" y="18482"/>
                </a:lnTo>
                <a:lnTo>
                  <a:pt x="208001" y="16131"/>
                </a:lnTo>
                <a:lnTo>
                  <a:pt x="214868" y="14564"/>
                </a:lnTo>
                <a:lnTo>
                  <a:pt x="225884" y="12823"/>
                </a:lnTo>
                <a:lnTo>
                  <a:pt x="236283" y="12050"/>
                </a:lnTo>
                <a:lnTo>
                  <a:pt x="249371" y="11706"/>
                </a:lnTo>
                <a:lnTo>
                  <a:pt x="277613" y="11454"/>
                </a:lnTo>
                <a:lnTo>
                  <a:pt x="281595" y="12716"/>
                </a:lnTo>
                <a:lnTo>
                  <a:pt x="289407" y="17505"/>
                </a:lnTo>
                <a:lnTo>
                  <a:pt x="297113" y="23867"/>
                </a:lnTo>
                <a:lnTo>
                  <a:pt x="304770" y="30928"/>
                </a:lnTo>
                <a:lnTo>
                  <a:pt x="312407" y="38299"/>
                </a:lnTo>
                <a:lnTo>
                  <a:pt x="318761" y="43313"/>
                </a:lnTo>
                <a:lnTo>
                  <a:pt x="326808" y="49195"/>
                </a:lnTo>
                <a:lnTo>
                  <a:pt x="335982" y="55657"/>
                </a:lnTo>
                <a:lnTo>
                  <a:pt x="346176" y="66224"/>
                </a:lnTo>
                <a:lnTo>
                  <a:pt x="365761" y="914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93"/>
          <p:cNvSpPr/>
          <p:nvPr/>
        </p:nvSpPr>
        <p:spPr>
          <a:xfrm>
            <a:off x="5715000" y="5248900"/>
            <a:ext cx="68580" cy="31760"/>
          </a:xfrm>
          <a:custGeom>
            <a:avLst/>
            <a:gdLst/>
            <a:ahLst/>
            <a:cxnLst/>
            <a:rect l="0" t="0" r="0" b="0"/>
            <a:pathLst>
              <a:path w="68580" h="31760">
                <a:moveTo>
                  <a:pt x="68579" y="31759"/>
                </a:moveTo>
                <a:lnTo>
                  <a:pt x="68579" y="6009"/>
                </a:lnTo>
                <a:lnTo>
                  <a:pt x="67309" y="3163"/>
                </a:lnTo>
                <a:lnTo>
                  <a:pt x="65193" y="1265"/>
                </a:lnTo>
                <a:lnTo>
                  <a:pt x="62512" y="0"/>
                </a:lnTo>
                <a:lnTo>
                  <a:pt x="59454" y="426"/>
                </a:lnTo>
                <a:lnTo>
                  <a:pt x="56146" y="1981"/>
                </a:lnTo>
                <a:lnTo>
                  <a:pt x="52671" y="4287"/>
                </a:lnTo>
                <a:lnTo>
                  <a:pt x="49083" y="5824"/>
                </a:lnTo>
                <a:lnTo>
                  <a:pt x="45422" y="6849"/>
                </a:lnTo>
                <a:lnTo>
                  <a:pt x="36488" y="8495"/>
                </a:lnTo>
                <a:lnTo>
                  <a:pt x="35755" y="9899"/>
                </a:lnTo>
                <a:lnTo>
                  <a:pt x="35267" y="12106"/>
                </a:lnTo>
                <a:lnTo>
                  <a:pt x="34941" y="14847"/>
                </a:lnTo>
                <a:lnTo>
                  <a:pt x="35994" y="16675"/>
                </a:lnTo>
                <a:lnTo>
                  <a:pt x="37966" y="17893"/>
                </a:lnTo>
                <a:lnTo>
                  <a:pt x="40551" y="18705"/>
                </a:lnTo>
                <a:lnTo>
                  <a:pt x="42273" y="17976"/>
                </a:lnTo>
                <a:lnTo>
                  <a:pt x="43422" y="16221"/>
                </a:lnTo>
                <a:lnTo>
                  <a:pt x="45266" y="10346"/>
                </a:lnTo>
                <a:lnTo>
                  <a:pt x="44147" y="9863"/>
                </a:lnTo>
                <a:lnTo>
                  <a:pt x="42131" y="9542"/>
                </a:lnTo>
                <a:lnTo>
                  <a:pt x="35838" y="9026"/>
                </a:lnTo>
                <a:lnTo>
                  <a:pt x="31591" y="8956"/>
                </a:lnTo>
                <a:lnTo>
                  <a:pt x="28681" y="8937"/>
                </a:lnTo>
                <a:lnTo>
                  <a:pt x="24200" y="10194"/>
                </a:lnTo>
                <a:lnTo>
                  <a:pt x="18673" y="12303"/>
                </a:lnTo>
                <a:lnTo>
                  <a:pt x="0" y="203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94"/>
          <p:cNvSpPr/>
          <p:nvPr/>
        </p:nvSpPr>
        <p:spPr>
          <a:xfrm>
            <a:off x="5968467" y="5052118"/>
            <a:ext cx="288717" cy="376826"/>
          </a:xfrm>
          <a:custGeom>
            <a:avLst/>
            <a:gdLst/>
            <a:ahLst/>
            <a:cxnLst/>
            <a:rect l="0" t="0" r="0" b="0"/>
            <a:pathLst>
              <a:path w="288717" h="376826">
                <a:moveTo>
                  <a:pt x="55142" y="57091"/>
                </a:moveTo>
                <a:lnTo>
                  <a:pt x="73346" y="51024"/>
                </a:lnTo>
                <a:lnTo>
                  <a:pt x="79978" y="47966"/>
                </a:lnTo>
                <a:lnTo>
                  <a:pt x="85670" y="44658"/>
                </a:lnTo>
                <a:lnTo>
                  <a:pt x="90734" y="41183"/>
                </a:lnTo>
                <a:lnTo>
                  <a:pt x="94110" y="37595"/>
                </a:lnTo>
                <a:lnTo>
                  <a:pt x="96361" y="33934"/>
                </a:lnTo>
                <a:lnTo>
                  <a:pt x="97861" y="30223"/>
                </a:lnTo>
                <a:lnTo>
                  <a:pt x="106041" y="18933"/>
                </a:lnTo>
                <a:lnTo>
                  <a:pt x="108125" y="15142"/>
                </a:lnTo>
                <a:lnTo>
                  <a:pt x="111058" y="5010"/>
                </a:lnTo>
                <a:lnTo>
                  <a:pt x="111744" y="2194"/>
                </a:lnTo>
                <a:lnTo>
                  <a:pt x="110656" y="1443"/>
                </a:lnTo>
                <a:lnTo>
                  <a:pt x="106062" y="609"/>
                </a:lnTo>
                <a:lnTo>
                  <a:pt x="99787" y="238"/>
                </a:lnTo>
                <a:lnTo>
                  <a:pt x="91478" y="0"/>
                </a:lnTo>
                <a:lnTo>
                  <a:pt x="86955" y="3354"/>
                </a:lnTo>
                <a:lnTo>
                  <a:pt x="80711" y="9078"/>
                </a:lnTo>
                <a:lnTo>
                  <a:pt x="73703" y="15855"/>
                </a:lnTo>
                <a:lnTo>
                  <a:pt x="67516" y="24521"/>
                </a:lnTo>
                <a:lnTo>
                  <a:pt x="59582" y="36648"/>
                </a:lnTo>
                <a:lnTo>
                  <a:pt x="33598" y="77281"/>
                </a:lnTo>
                <a:lnTo>
                  <a:pt x="25539" y="89601"/>
                </a:lnTo>
                <a:lnTo>
                  <a:pt x="20167" y="100354"/>
                </a:lnTo>
                <a:lnTo>
                  <a:pt x="16586" y="110063"/>
                </a:lnTo>
                <a:lnTo>
                  <a:pt x="14198" y="119076"/>
                </a:lnTo>
                <a:lnTo>
                  <a:pt x="11336" y="126354"/>
                </a:lnTo>
                <a:lnTo>
                  <a:pt x="4769" y="137828"/>
                </a:lnTo>
                <a:lnTo>
                  <a:pt x="1005" y="147161"/>
                </a:lnTo>
                <a:lnTo>
                  <a:pt x="0" y="151428"/>
                </a:lnTo>
                <a:lnTo>
                  <a:pt x="601" y="155543"/>
                </a:lnTo>
                <a:lnTo>
                  <a:pt x="2272" y="159555"/>
                </a:lnTo>
                <a:lnTo>
                  <a:pt x="10691" y="171271"/>
                </a:lnTo>
                <a:lnTo>
                  <a:pt x="14078" y="175121"/>
                </a:lnTo>
                <a:lnTo>
                  <a:pt x="17606" y="177688"/>
                </a:lnTo>
                <a:lnTo>
                  <a:pt x="24914" y="180540"/>
                </a:lnTo>
                <a:lnTo>
                  <a:pt x="32449" y="181300"/>
                </a:lnTo>
                <a:lnTo>
                  <a:pt x="42554" y="181807"/>
                </a:lnTo>
                <a:lnTo>
                  <a:pt x="54370" y="182145"/>
                </a:lnTo>
                <a:lnTo>
                  <a:pt x="69867" y="181101"/>
                </a:lnTo>
                <a:lnTo>
                  <a:pt x="87819" y="179134"/>
                </a:lnTo>
                <a:lnTo>
                  <a:pt x="107407" y="176553"/>
                </a:lnTo>
                <a:lnTo>
                  <a:pt x="124276" y="174833"/>
                </a:lnTo>
                <a:lnTo>
                  <a:pt x="139331" y="173685"/>
                </a:lnTo>
                <a:lnTo>
                  <a:pt x="153179" y="172921"/>
                </a:lnTo>
                <a:lnTo>
                  <a:pt x="164950" y="173681"/>
                </a:lnTo>
                <a:lnTo>
                  <a:pt x="175337" y="175458"/>
                </a:lnTo>
                <a:lnTo>
                  <a:pt x="184802" y="177913"/>
                </a:lnTo>
                <a:lnTo>
                  <a:pt x="193652" y="179549"/>
                </a:lnTo>
                <a:lnTo>
                  <a:pt x="202092" y="180640"/>
                </a:lnTo>
                <a:lnTo>
                  <a:pt x="210259" y="181367"/>
                </a:lnTo>
                <a:lnTo>
                  <a:pt x="216974" y="183122"/>
                </a:lnTo>
                <a:lnTo>
                  <a:pt x="222720" y="185562"/>
                </a:lnTo>
                <a:lnTo>
                  <a:pt x="227821" y="188458"/>
                </a:lnTo>
                <a:lnTo>
                  <a:pt x="240262" y="195064"/>
                </a:lnTo>
                <a:lnTo>
                  <a:pt x="247136" y="198602"/>
                </a:lnTo>
                <a:lnTo>
                  <a:pt x="252988" y="203502"/>
                </a:lnTo>
                <a:lnTo>
                  <a:pt x="258159" y="209309"/>
                </a:lnTo>
                <a:lnTo>
                  <a:pt x="262877" y="215720"/>
                </a:lnTo>
                <a:lnTo>
                  <a:pt x="267292" y="222533"/>
                </a:lnTo>
                <a:lnTo>
                  <a:pt x="271506" y="229616"/>
                </a:lnTo>
                <a:lnTo>
                  <a:pt x="275584" y="236878"/>
                </a:lnTo>
                <a:lnTo>
                  <a:pt x="283503" y="251720"/>
                </a:lnTo>
                <a:lnTo>
                  <a:pt x="287393" y="259234"/>
                </a:lnTo>
                <a:lnTo>
                  <a:pt x="288716" y="265513"/>
                </a:lnTo>
                <a:lnTo>
                  <a:pt x="288328" y="270969"/>
                </a:lnTo>
                <a:lnTo>
                  <a:pt x="286800" y="275877"/>
                </a:lnTo>
                <a:lnTo>
                  <a:pt x="281715" y="284716"/>
                </a:lnTo>
                <a:lnTo>
                  <a:pt x="273951" y="295418"/>
                </a:lnTo>
                <a:lnTo>
                  <a:pt x="262034" y="312875"/>
                </a:lnTo>
                <a:lnTo>
                  <a:pt x="252761" y="322863"/>
                </a:lnTo>
                <a:lnTo>
                  <a:pt x="241498" y="333333"/>
                </a:lnTo>
                <a:lnTo>
                  <a:pt x="228909" y="344122"/>
                </a:lnTo>
                <a:lnTo>
                  <a:pt x="217977" y="352585"/>
                </a:lnTo>
                <a:lnTo>
                  <a:pt x="208149" y="359497"/>
                </a:lnTo>
                <a:lnTo>
                  <a:pt x="199057" y="365375"/>
                </a:lnTo>
                <a:lnTo>
                  <a:pt x="190455" y="369294"/>
                </a:lnTo>
                <a:lnTo>
                  <a:pt x="182181" y="371907"/>
                </a:lnTo>
                <a:lnTo>
                  <a:pt x="174125" y="373648"/>
                </a:lnTo>
                <a:lnTo>
                  <a:pt x="167484" y="374809"/>
                </a:lnTo>
                <a:lnTo>
                  <a:pt x="161787" y="375583"/>
                </a:lnTo>
                <a:lnTo>
                  <a:pt x="156719" y="376099"/>
                </a:lnTo>
                <a:lnTo>
                  <a:pt x="150800" y="376443"/>
                </a:lnTo>
                <a:lnTo>
                  <a:pt x="137450" y="376825"/>
                </a:lnTo>
                <a:lnTo>
                  <a:pt x="131604" y="375658"/>
                </a:lnTo>
                <a:lnTo>
                  <a:pt x="126437" y="373609"/>
                </a:lnTo>
                <a:lnTo>
                  <a:pt x="121722" y="370973"/>
                </a:lnTo>
                <a:lnTo>
                  <a:pt x="114769" y="367946"/>
                </a:lnTo>
                <a:lnTo>
                  <a:pt x="106323" y="364658"/>
                </a:lnTo>
                <a:lnTo>
                  <a:pt x="86780" y="357618"/>
                </a:lnTo>
                <a:lnTo>
                  <a:pt x="65394" y="350255"/>
                </a:lnTo>
                <a:lnTo>
                  <a:pt x="56897" y="346514"/>
                </a:lnTo>
                <a:lnTo>
                  <a:pt x="49962" y="342749"/>
                </a:lnTo>
                <a:lnTo>
                  <a:pt x="20853" y="3314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95"/>
          <p:cNvSpPr/>
          <p:nvPr/>
        </p:nvSpPr>
        <p:spPr>
          <a:xfrm>
            <a:off x="6469379" y="5097779"/>
            <a:ext cx="331472" cy="57151"/>
          </a:xfrm>
          <a:custGeom>
            <a:avLst/>
            <a:gdLst/>
            <a:ahLst/>
            <a:cxnLst/>
            <a:rect l="0" t="0" r="0" b="0"/>
            <a:pathLst>
              <a:path w="331472" h="57151">
                <a:moveTo>
                  <a:pt x="0" y="57150"/>
                </a:moveTo>
                <a:lnTo>
                  <a:pt x="12137" y="51083"/>
                </a:lnTo>
                <a:lnTo>
                  <a:pt x="18251" y="49295"/>
                </a:lnTo>
                <a:lnTo>
                  <a:pt x="24868" y="48103"/>
                </a:lnTo>
                <a:lnTo>
                  <a:pt x="31819" y="47309"/>
                </a:lnTo>
                <a:lnTo>
                  <a:pt x="37723" y="45510"/>
                </a:lnTo>
                <a:lnTo>
                  <a:pt x="42928" y="43040"/>
                </a:lnTo>
                <a:lnTo>
                  <a:pt x="47670" y="40123"/>
                </a:lnTo>
                <a:lnTo>
                  <a:pt x="57179" y="36909"/>
                </a:lnTo>
                <a:lnTo>
                  <a:pt x="69870" y="33496"/>
                </a:lnTo>
                <a:lnTo>
                  <a:pt x="84679" y="29951"/>
                </a:lnTo>
                <a:lnTo>
                  <a:pt x="97093" y="27587"/>
                </a:lnTo>
                <a:lnTo>
                  <a:pt x="107910" y="26012"/>
                </a:lnTo>
                <a:lnTo>
                  <a:pt x="117660" y="24961"/>
                </a:lnTo>
                <a:lnTo>
                  <a:pt x="126700" y="22991"/>
                </a:lnTo>
                <a:lnTo>
                  <a:pt x="135267" y="20407"/>
                </a:lnTo>
                <a:lnTo>
                  <a:pt x="143518" y="17415"/>
                </a:lnTo>
                <a:lnTo>
                  <a:pt x="152829" y="15420"/>
                </a:lnTo>
                <a:lnTo>
                  <a:pt x="162846" y="14090"/>
                </a:lnTo>
                <a:lnTo>
                  <a:pt x="173334" y="13204"/>
                </a:lnTo>
                <a:lnTo>
                  <a:pt x="182866" y="11342"/>
                </a:lnTo>
                <a:lnTo>
                  <a:pt x="191761" y="8832"/>
                </a:lnTo>
                <a:lnTo>
                  <a:pt x="200231" y="5888"/>
                </a:lnTo>
                <a:lnTo>
                  <a:pt x="208418" y="3926"/>
                </a:lnTo>
                <a:lnTo>
                  <a:pt x="216415" y="2617"/>
                </a:lnTo>
                <a:lnTo>
                  <a:pt x="224287" y="1745"/>
                </a:lnTo>
                <a:lnTo>
                  <a:pt x="234614" y="1163"/>
                </a:lnTo>
                <a:lnTo>
                  <a:pt x="246580" y="776"/>
                </a:lnTo>
                <a:lnTo>
                  <a:pt x="33147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96"/>
          <p:cNvSpPr/>
          <p:nvPr/>
        </p:nvSpPr>
        <p:spPr>
          <a:xfrm>
            <a:off x="6537959" y="5218393"/>
            <a:ext cx="331472" cy="50837"/>
          </a:xfrm>
          <a:custGeom>
            <a:avLst/>
            <a:gdLst/>
            <a:ahLst/>
            <a:cxnLst/>
            <a:rect l="0" t="0" r="0" b="0"/>
            <a:pathLst>
              <a:path w="331472" h="50837">
                <a:moveTo>
                  <a:pt x="0" y="50836"/>
                </a:moveTo>
                <a:lnTo>
                  <a:pt x="6068" y="44769"/>
                </a:lnTo>
                <a:lnTo>
                  <a:pt x="9125" y="42981"/>
                </a:lnTo>
                <a:lnTo>
                  <a:pt x="12434" y="41790"/>
                </a:lnTo>
                <a:lnTo>
                  <a:pt x="20767" y="40466"/>
                </a:lnTo>
                <a:lnTo>
                  <a:pt x="26544" y="40113"/>
                </a:lnTo>
                <a:lnTo>
                  <a:pt x="32936" y="39877"/>
                </a:lnTo>
                <a:lnTo>
                  <a:pt x="42278" y="38450"/>
                </a:lnTo>
                <a:lnTo>
                  <a:pt x="53585" y="36229"/>
                </a:lnTo>
                <a:lnTo>
                  <a:pt x="66203" y="33478"/>
                </a:lnTo>
                <a:lnTo>
                  <a:pt x="78426" y="30374"/>
                </a:lnTo>
                <a:lnTo>
                  <a:pt x="90384" y="27035"/>
                </a:lnTo>
                <a:lnTo>
                  <a:pt x="102166" y="23539"/>
                </a:lnTo>
                <a:lnTo>
                  <a:pt x="128804" y="16268"/>
                </a:lnTo>
                <a:lnTo>
                  <a:pt x="143020" y="12550"/>
                </a:lnTo>
                <a:lnTo>
                  <a:pt x="161387" y="8802"/>
                </a:lnTo>
                <a:lnTo>
                  <a:pt x="205501" y="1251"/>
                </a:lnTo>
                <a:lnTo>
                  <a:pt x="228441" y="0"/>
                </a:lnTo>
                <a:lnTo>
                  <a:pt x="251355" y="435"/>
                </a:lnTo>
                <a:lnTo>
                  <a:pt x="331471" y="165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97"/>
          <p:cNvSpPr/>
          <p:nvPr/>
        </p:nvSpPr>
        <p:spPr>
          <a:xfrm>
            <a:off x="7086600" y="4892039"/>
            <a:ext cx="68581" cy="708662"/>
          </a:xfrm>
          <a:custGeom>
            <a:avLst/>
            <a:gdLst/>
            <a:ahLst/>
            <a:cxnLst/>
            <a:rect l="0" t="0" r="0" b="0"/>
            <a:pathLst>
              <a:path w="68581" h="708662">
                <a:moveTo>
                  <a:pt x="0" y="0"/>
                </a:moveTo>
                <a:lnTo>
                  <a:pt x="12135" y="12136"/>
                </a:lnTo>
                <a:lnTo>
                  <a:pt x="15710" y="18251"/>
                </a:lnTo>
                <a:lnTo>
                  <a:pt x="18093" y="24867"/>
                </a:lnTo>
                <a:lnTo>
                  <a:pt x="19682" y="31818"/>
                </a:lnTo>
                <a:lnTo>
                  <a:pt x="27985" y="71940"/>
                </a:lnTo>
                <a:lnTo>
                  <a:pt x="30087" y="89870"/>
                </a:lnTo>
                <a:lnTo>
                  <a:pt x="31488" y="109444"/>
                </a:lnTo>
                <a:lnTo>
                  <a:pt x="32422" y="130112"/>
                </a:lnTo>
                <a:lnTo>
                  <a:pt x="35584" y="162942"/>
                </a:lnTo>
                <a:lnTo>
                  <a:pt x="45872" y="250219"/>
                </a:lnTo>
                <a:lnTo>
                  <a:pt x="49631" y="291273"/>
                </a:lnTo>
                <a:lnTo>
                  <a:pt x="52137" y="328802"/>
                </a:lnTo>
                <a:lnTo>
                  <a:pt x="53808" y="363982"/>
                </a:lnTo>
                <a:lnTo>
                  <a:pt x="55664" y="460643"/>
                </a:lnTo>
                <a:lnTo>
                  <a:pt x="57019" y="638768"/>
                </a:lnTo>
                <a:lnTo>
                  <a:pt x="68580" y="7086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98"/>
          <p:cNvSpPr/>
          <p:nvPr/>
        </p:nvSpPr>
        <p:spPr>
          <a:xfrm>
            <a:off x="6919994" y="5097779"/>
            <a:ext cx="429497" cy="68581"/>
          </a:xfrm>
          <a:custGeom>
            <a:avLst/>
            <a:gdLst/>
            <a:ahLst/>
            <a:cxnLst/>
            <a:rect l="0" t="0" r="0" b="0"/>
            <a:pathLst>
              <a:path w="429497" h="68581">
                <a:moveTo>
                  <a:pt x="6586" y="68580"/>
                </a:moveTo>
                <a:lnTo>
                  <a:pt x="0" y="68580"/>
                </a:lnTo>
                <a:lnTo>
                  <a:pt x="2812" y="68580"/>
                </a:lnTo>
                <a:lnTo>
                  <a:pt x="9150" y="67310"/>
                </a:lnTo>
                <a:lnTo>
                  <a:pt x="29739" y="62513"/>
                </a:lnTo>
                <a:lnTo>
                  <a:pt x="39801" y="60725"/>
                </a:lnTo>
                <a:lnTo>
                  <a:pt x="49049" y="59534"/>
                </a:lnTo>
                <a:lnTo>
                  <a:pt x="57755" y="58739"/>
                </a:lnTo>
                <a:lnTo>
                  <a:pt x="76258" y="54399"/>
                </a:lnTo>
                <a:lnTo>
                  <a:pt x="130684" y="39418"/>
                </a:lnTo>
                <a:lnTo>
                  <a:pt x="157898" y="32629"/>
                </a:lnTo>
                <a:lnTo>
                  <a:pt x="183660" y="26833"/>
                </a:lnTo>
                <a:lnTo>
                  <a:pt x="208456" y="21698"/>
                </a:lnTo>
                <a:lnTo>
                  <a:pt x="235146" y="17006"/>
                </a:lnTo>
                <a:lnTo>
                  <a:pt x="291895" y="8405"/>
                </a:lnTo>
                <a:lnTo>
                  <a:pt x="317441" y="5604"/>
                </a:lnTo>
                <a:lnTo>
                  <a:pt x="340823" y="3736"/>
                </a:lnTo>
                <a:lnTo>
                  <a:pt x="42949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99"/>
          <p:cNvSpPr/>
          <p:nvPr/>
        </p:nvSpPr>
        <p:spPr>
          <a:xfrm>
            <a:off x="7481530" y="5177789"/>
            <a:ext cx="56386" cy="72586"/>
          </a:xfrm>
          <a:custGeom>
            <a:avLst/>
            <a:gdLst/>
            <a:ahLst/>
            <a:cxnLst/>
            <a:rect l="0" t="0" r="0" b="0"/>
            <a:pathLst>
              <a:path w="56386" h="72586">
                <a:moveTo>
                  <a:pt x="39410" y="0"/>
                </a:moveTo>
                <a:lnTo>
                  <a:pt x="33342" y="12136"/>
                </a:lnTo>
                <a:lnTo>
                  <a:pt x="30285" y="16981"/>
                </a:lnTo>
                <a:lnTo>
                  <a:pt x="26976" y="21481"/>
                </a:lnTo>
                <a:lnTo>
                  <a:pt x="23501" y="25751"/>
                </a:lnTo>
                <a:lnTo>
                  <a:pt x="19913" y="29867"/>
                </a:lnTo>
                <a:lnTo>
                  <a:pt x="16252" y="33882"/>
                </a:lnTo>
                <a:lnTo>
                  <a:pt x="12542" y="37828"/>
                </a:lnTo>
                <a:lnTo>
                  <a:pt x="8798" y="42999"/>
                </a:lnTo>
                <a:lnTo>
                  <a:pt x="5032" y="48986"/>
                </a:lnTo>
                <a:lnTo>
                  <a:pt x="1251" y="55517"/>
                </a:lnTo>
                <a:lnTo>
                  <a:pt x="0" y="61142"/>
                </a:lnTo>
                <a:lnTo>
                  <a:pt x="437" y="66161"/>
                </a:lnTo>
                <a:lnTo>
                  <a:pt x="1997" y="70778"/>
                </a:lnTo>
                <a:lnTo>
                  <a:pt x="3038" y="72585"/>
                </a:lnTo>
                <a:lnTo>
                  <a:pt x="3732" y="72520"/>
                </a:lnTo>
                <a:lnTo>
                  <a:pt x="4195" y="71207"/>
                </a:lnTo>
                <a:lnTo>
                  <a:pt x="5773" y="69062"/>
                </a:lnTo>
                <a:lnTo>
                  <a:pt x="8095" y="66361"/>
                </a:lnTo>
                <a:lnTo>
                  <a:pt x="10913" y="63291"/>
                </a:lnTo>
                <a:lnTo>
                  <a:pt x="33083" y="40766"/>
                </a:lnTo>
                <a:lnTo>
                  <a:pt x="39002" y="33528"/>
                </a:lnTo>
                <a:lnTo>
                  <a:pt x="42947" y="27432"/>
                </a:lnTo>
                <a:lnTo>
                  <a:pt x="45578" y="22098"/>
                </a:lnTo>
                <a:lnTo>
                  <a:pt x="48602" y="18542"/>
                </a:lnTo>
                <a:lnTo>
                  <a:pt x="51888" y="16171"/>
                </a:lnTo>
                <a:lnTo>
                  <a:pt x="55348" y="14591"/>
                </a:lnTo>
                <a:lnTo>
                  <a:pt x="56385" y="12267"/>
                </a:lnTo>
                <a:lnTo>
                  <a:pt x="55806" y="9449"/>
                </a:lnTo>
                <a:lnTo>
                  <a:pt x="54151" y="6299"/>
                </a:lnTo>
                <a:lnTo>
                  <a:pt x="51777" y="4199"/>
                </a:lnTo>
                <a:lnTo>
                  <a:pt x="48925" y="2800"/>
                </a:lnTo>
                <a:lnTo>
                  <a:pt x="41289" y="553"/>
                </a:lnTo>
                <a:lnTo>
                  <a:pt x="39393" y="1639"/>
                </a:lnTo>
                <a:lnTo>
                  <a:pt x="36858" y="3633"/>
                </a:lnTo>
                <a:lnTo>
                  <a:pt x="33899" y="6232"/>
                </a:lnTo>
                <a:lnTo>
                  <a:pt x="23837" y="15893"/>
                </a:lnTo>
                <a:lnTo>
                  <a:pt x="5120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00"/>
          <p:cNvSpPr/>
          <p:nvPr/>
        </p:nvSpPr>
        <p:spPr>
          <a:xfrm>
            <a:off x="7715426" y="5063489"/>
            <a:ext cx="251284" cy="302236"/>
          </a:xfrm>
          <a:custGeom>
            <a:avLst/>
            <a:gdLst/>
            <a:ahLst/>
            <a:cxnLst/>
            <a:rect l="0" t="0" r="0" b="0"/>
            <a:pathLst>
              <a:path w="251284" h="302236">
                <a:moveTo>
                  <a:pt x="11253" y="0"/>
                </a:moveTo>
                <a:lnTo>
                  <a:pt x="17322" y="18204"/>
                </a:lnTo>
                <a:lnTo>
                  <a:pt x="19108" y="26106"/>
                </a:lnTo>
                <a:lnTo>
                  <a:pt x="20301" y="33914"/>
                </a:lnTo>
                <a:lnTo>
                  <a:pt x="21095" y="41659"/>
                </a:lnTo>
                <a:lnTo>
                  <a:pt x="20354" y="53173"/>
                </a:lnTo>
                <a:lnTo>
                  <a:pt x="18591" y="67199"/>
                </a:lnTo>
                <a:lnTo>
                  <a:pt x="6635" y="141403"/>
                </a:lnTo>
                <a:lnTo>
                  <a:pt x="4365" y="157769"/>
                </a:lnTo>
                <a:lnTo>
                  <a:pt x="2851" y="171219"/>
                </a:lnTo>
                <a:lnTo>
                  <a:pt x="1842" y="182726"/>
                </a:lnTo>
                <a:lnTo>
                  <a:pt x="1169" y="192938"/>
                </a:lnTo>
                <a:lnTo>
                  <a:pt x="422" y="211057"/>
                </a:lnTo>
                <a:lnTo>
                  <a:pt x="0" y="235538"/>
                </a:lnTo>
                <a:lnTo>
                  <a:pt x="1212" y="245925"/>
                </a:lnTo>
                <a:lnTo>
                  <a:pt x="3289" y="257931"/>
                </a:lnTo>
                <a:lnTo>
                  <a:pt x="5944" y="271014"/>
                </a:lnTo>
                <a:lnTo>
                  <a:pt x="8984" y="279736"/>
                </a:lnTo>
                <a:lnTo>
                  <a:pt x="12280" y="285551"/>
                </a:lnTo>
                <a:lnTo>
                  <a:pt x="15748" y="289427"/>
                </a:lnTo>
                <a:lnTo>
                  <a:pt x="18060" y="293282"/>
                </a:lnTo>
                <a:lnTo>
                  <a:pt x="20628" y="300951"/>
                </a:lnTo>
                <a:lnTo>
                  <a:pt x="22583" y="302235"/>
                </a:lnTo>
                <a:lnTo>
                  <a:pt x="25157" y="301819"/>
                </a:lnTo>
                <a:lnTo>
                  <a:pt x="28143" y="300273"/>
                </a:lnTo>
                <a:lnTo>
                  <a:pt x="34847" y="298555"/>
                </a:lnTo>
                <a:lnTo>
                  <a:pt x="38412" y="298097"/>
                </a:lnTo>
                <a:lnTo>
                  <a:pt x="42060" y="295251"/>
                </a:lnTo>
                <a:lnTo>
                  <a:pt x="45760" y="290814"/>
                </a:lnTo>
                <a:lnTo>
                  <a:pt x="49498" y="285317"/>
                </a:lnTo>
                <a:lnTo>
                  <a:pt x="72962" y="253308"/>
                </a:lnTo>
                <a:lnTo>
                  <a:pt x="81602" y="238722"/>
                </a:lnTo>
                <a:lnTo>
                  <a:pt x="89903" y="222648"/>
                </a:lnTo>
                <a:lnTo>
                  <a:pt x="97976" y="205582"/>
                </a:lnTo>
                <a:lnTo>
                  <a:pt x="113720" y="169687"/>
                </a:lnTo>
                <a:lnTo>
                  <a:pt x="121475" y="151225"/>
                </a:lnTo>
                <a:lnTo>
                  <a:pt x="129185" y="131297"/>
                </a:lnTo>
                <a:lnTo>
                  <a:pt x="144524" y="88834"/>
                </a:lnTo>
                <a:lnTo>
                  <a:pt x="149631" y="70653"/>
                </a:lnTo>
                <a:lnTo>
                  <a:pt x="153035" y="54722"/>
                </a:lnTo>
                <a:lnTo>
                  <a:pt x="155305" y="40291"/>
                </a:lnTo>
                <a:lnTo>
                  <a:pt x="156818" y="28131"/>
                </a:lnTo>
                <a:lnTo>
                  <a:pt x="157826" y="17484"/>
                </a:lnTo>
                <a:lnTo>
                  <a:pt x="158498" y="7846"/>
                </a:lnTo>
                <a:lnTo>
                  <a:pt x="160217" y="2691"/>
                </a:lnTo>
                <a:lnTo>
                  <a:pt x="162632" y="524"/>
                </a:lnTo>
                <a:lnTo>
                  <a:pt x="165513" y="349"/>
                </a:lnTo>
                <a:lnTo>
                  <a:pt x="167433" y="1503"/>
                </a:lnTo>
                <a:lnTo>
                  <a:pt x="168713" y="3542"/>
                </a:lnTo>
                <a:lnTo>
                  <a:pt x="169567" y="6172"/>
                </a:lnTo>
                <a:lnTo>
                  <a:pt x="170136" y="10464"/>
                </a:lnTo>
                <a:lnTo>
                  <a:pt x="170515" y="15867"/>
                </a:lnTo>
                <a:lnTo>
                  <a:pt x="170767" y="22008"/>
                </a:lnTo>
                <a:lnTo>
                  <a:pt x="171174" y="77490"/>
                </a:lnTo>
                <a:lnTo>
                  <a:pt x="171229" y="112757"/>
                </a:lnTo>
                <a:lnTo>
                  <a:pt x="172514" y="131052"/>
                </a:lnTo>
                <a:lnTo>
                  <a:pt x="174641" y="149598"/>
                </a:lnTo>
                <a:lnTo>
                  <a:pt x="177328" y="168312"/>
                </a:lnTo>
                <a:lnTo>
                  <a:pt x="180390" y="185868"/>
                </a:lnTo>
                <a:lnTo>
                  <a:pt x="183701" y="202652"/>
                </a:lnTo>
                <a:lnTo>
                  <a:pt x="187179" y="218922"/>
                </a:lnTo>
                <a:lnTo>
                  <a:pt x="190767" y="231038"/>
                </a:lnTo>
                <a:lnTo>
                  <a:pt x="194429" y="240386"/>
                </a:lnTo>
                <a:lnTo>
                  <a:pt x="198141" y="247887"/>
                </a:lnTo>
                <a:lnTo>
                  <a:pt x="201885" y="254158"/>
                </a:lnTo>
                <a:lnTo>
                  <a:pt x="205651" y="259609"/>
                </a:lnTo>
                <a:lnTo>
                  <a:pt x="213222" y="269052"/>
                </a:lnTo>
                <a:lnTo>
                  <a:pt x="220821" y="277482"/>
                </a:lnTo>
                <a:lnTo>
                  <a:pt x="225895" y="280238"/>
                </a:lnTo>
                <a:lnTo>
                  <a:pt x="231818" y="282076"/>
                </a:lnTo>
                <a:lnTo>
                  <a:pt x="251283" y="2857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01"/>
          <p:cNvSpPr/>
          <p:nvPr/>
        </p:nvSpPr>
        <p:spPr>
          <a:xfrm>
            <a:off x="7857255" y="3909059"/>
            <a:ext cx="200896" cy="456922"/>
          </a:xfrm>
          <a:custGeom>
            <a:avLst/>
            <a:gdLst/>
            <a:ahLst/>
            <a:cxnLst/>
            <a:rect l="0" t="0" r="0" b="0"/>
            <a:pathLst>
              <a:path w="200896" h="456922">
                <a:moveTo>
                  <a:pt x="6585" y="0"/>
                </a:moveTo>
                <a:lnTo>
                  <a:pt x="517" y="18204"/>
                </a:lnTo>
                <a:lnTo>
                  <a:pt x="0" y="27376"/>
                </a:lnTo>
                <a:lnTo>
                  <a:pt x="925" y="37301"/>
                </a:lnTo>
                <a:lnTo>
                  <a:pt x="2811" y="47728"/>
                </a:lnTo>
                <a:lnTo>
                  <a:pt x="4069" y="57219"/>
                </a:lnTo>
                <a:lnTo>
                  <a:pt x="4907" y="66086"/>
                </a:lnTo>
                <a:lnTo>
                  <a:pt x="5467" y="74537"/>
                </a:lnTo>
                <a:lnTo>
                  <a:pt x="6487" y="315640"/>
                </a:lnTo>
                <a:lnTo>
                  <a:pt x="7789" y="345047"/>
                </a:lnTo>
                <a:lnTo>
                  <a:pt x="9927" y="369732"/>
                </a:lnTo>
                <a:lnTo>
                  <a:pt x="14420" y="406896"/>
                </a:lnTo>
                <a:lnTo>
                  <a:pt x="15619" y="418584"/>
                </a:lnTo>
                <a:lnTo>
                  <a:pt x="16417" y="427646"/>
                </a:lnTo>
                <a:lnTo>
                  <a:pt x="20692" y="441102"/>
                </a:lnTo>
                <a:lnTo>
                  <a:pt x="23609" y="446468"/>
                </a:lnTo>
                <a:lnTo>
                  <a:pt x="26824" y="450045"/>
                </a:lnTo>
                <a:lnTo>
                  <a:pt x="30237" y="452431"/>
                </a:lnTo>
                <a:lnTo>
                  <a:pt x="33783" y="454021"/>
                </a:lnTo>
                <a:lnTo>
                  <a:pt x="37417" y="455080"/>
                </a:lnTo>
                <a:lnTo>
                  <a:pt x="41110" y="455787"/>
                </a:lnTo>
                <a:lnTo>
                  <a:pt x="44841" y="456258"/>
                </a:lnTo>
                <a:lnTo>
                  <a:pt x="48598" y="456572"/>
                </a:lnTo>
                <a:lnTo>
                  <a:pt x="52374" y="456782"/>
                </a:lnTo>
                <a:lnTo>
                  <a:pt x="56161" y="456921"/>
                </a:lnTo>
                <a:lnTo>
                  <a:pt x="61225" y="455745"/>
                </a:lnTo>
                <a:lnTo>
                  <a:pt x="67141" y="453690"/>
                </a:lnTo>
                <a:lnTo>
                  <a:pt x="73626" y="451050"/>
                </a:lnTo>
                <a:lnTo>
                  <a:pt x="80489" y="449290"/>
                </a:lnTo>
                <a:lnTo>
                  <a:pt x="87604" y="448117"/>
                </a:lnTo>
                <a:lnTo>
                  <a:pt x="94887" y="447335"/>
                </a:lnTo>
                <a:lnTo>
                  <a:pt x="102283" y="445543"/>
                </a:lnTo>
                <a:lnTo>
                  <a:pt x="109754" y="443079"/>
                </a:lnTo>
                <a:lnTo>
                  <a:pt x="117273" y="440167"/>
                </a:lnTo>
                <a:lnTo>
                  <a:pt x="126097" y="435684"/>
                </a:lnTo>
                <a:lnTo>
                  <a:pt x="135790" y="430156"/>
                </a:lnTo>
                <a:lnTo>
                  <a:pt x="146061" y="423931"/>
                </a:lnTo>
                <a:lnTo>
                  <a:pt x="154179" y="418511"/>
                </a:lnTo>
                <a:lnTo>
                  <a:pt x="160861" y="413627"/>
                </a:lnTo>
                <a:lnTo>
                  <a:pt x="166586" y="409102"/>
                </a:lnTo>
                <a:lnTo>
                  <a:pt x="171672" y="404815"/>
                </a:lnTo>
                <a:lnTo>
                  <a:pt x="176333" y="400687"/>
                </a:lnTo>
                <a:lnTo>
                  <a:pt x="180710" y="396665"/>
                </a:lnTo>
                <a:lnTo>
                  <a:pt x="183628" y="392713"/>
                </a:lnTo>
                <a:lnTo>
                  <a:pt x="189005" y="381084"/>
                </a:lnTo>
                <a:lnTo>
                  <a:pt x="194764" y="373417"/>
                </a:lnTo>
                <a:lnTo>
                  <a:pt x="196807" y="368325"/>
                </a:lnTo>
                <a:lnTo>
                  <a:pt x="198169" y="362391"/>
                </a:lnTo>
                <a:lnTo>
                  <a:pt x="200895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02"/>
          <p:cNvSpPr/>
          <p:nvPr/>
        </p:nvSpPr>
        <p:spPr>
          <a:xfrm>
            <a:off x="7589519" y="4000500"/>
            <a:ext cx="502922" cy="137160"/>
          </a:xfrm>
          <a:custGeom>
            <a:avLst/>
            <a:gdLst/>
            <a:ahLst/>
            <a:cxnLst/>
            <a:rect l="0" t="0" r="0" b="0"/>
            <a:pathLst>
              <a:path w="502922" h="137160">
                <a:moveTo>
                  <a:pt x="0" y="137159"/>
                </a:moveTo>
                <a:lnTo>
                  <a:pt x="18204" y="125024"/>
                </a:lnTo>
                <a:lnTo>
                  <a:pt x="26106" y="121449"/>
                </a:lnTo>
                <a:lnTo>
                  <a:pt x="41660" y="117477"/>
                </a:lnTo>
                <a:lnTo>
                  <a:pt x="54443" y="113878"/>
                </a:lnTo>
                <a:lnTo>
                  <a:pt x="88968" y="103106"/>
                </a:lnTo>
                <a:lnTo>
                  <a:pt x="199786" y="64557"/>
                </a:lnTo>
                <a:lnTo>
                  <a:pt x="237331" y="53198"/>
                </a:lnTo>
                <a:lnTo>
                  <a:pt x="271251" y="44355"/>
                </a:lnTo>
                <a:lnTo>
                  <a:pt x="302754" y="37190"/>
                </a:lnTo>
                <a:lnTo>
                  <a:pt x="327566" y="31143"/>
                </a:lnTo>
                <a:lnTo>
                  <a:pt x="347918" y="25842"/>
                </a:lnTo>
                <a:lnTo>
                  <a:pt x="365295" y="21038"/>
                </a:lnTo>
                <a:lnTo>
                  <a:pt x="384500" y="16565"/>
                </a:lnTo>
                <a:lnTo>
                  <a:pt x="404924" y="12313"/>
                </a:lnTo>
                <a:lnTo>
                  <a:pt x="426159" y="8208"/>
                </a:lnTo>
                <a:lnTo>
                  <a:pt x="442856" y="5472"/>
                </a:lnTo>
                <a:lnTo>
                  <a:pt x="456528" y="3648"/>
                </a:lnTo>
                <a:lnTo>
                  <a:pt x="468182" y="2432"/>
                </a:lnTo>
                <a:lnTo>
                  <a:pt x="477221" y="1621"/>
                </a:lnTo>
                <a:lnTo>
                  <a:pt x="484518" y="1080"/>
                </a:lnTo>
                <a:lnTo>
                  <a:pt x="50292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03"/>
          <p:cNvSpPr/>
          <p:nvPr/>
        </p:nvSpPr>
        <p:spPr>
          <a:xfrm>
            <a:off x="8218169" y="4000500"/>
            <a:ext cx="251461" cy="34290"/>
          </a:xfrm>
          <a:custGeom>
            <a:avLst/>
            <a:gdLst/>
            <a:ahLst/>
            <a:cxnLst/>
            <a:rect l="0" t="0" r="0" b="0"/>
            <a:pathLst>
              <a:path w="251461" h="34290">
                <a:moveTo>
                  <a:pt x="0" y="34289"/>
                </a:moveTo>
                <a:lnTo>
                  <a:pt x="31818" y="34289"/>
                </a:lnTo>
                <a:lnTo>
                  <a:pt x="38992" y="33019"/>
                </a:lnTo>
                <a:lnTo>
                  <a:pt x="46315" y="30903"/>
                </a:lnTo>
                <a:lnTo>
                  <a:pt x="53737" y="28222"/>
                </a:lnTo>
                <a:lnTo>
                  <a:pt x="62495" y="26434"/>
                </a:lnTo>
                <a:lnTo>
                  <a:pt x="72143" y="25243"/>
                </a:lnTo>
                <a:lnTo>
                  <a:pt x="82386" y="24448"/>
                </a:lnTo>
                <a:lnTo>
                  <a:pt x="100644" y="21379"/>
                </a:lnTo>
                <a:lnTo>
                  <a:pt x="170791" y="7463"/>
                </a:lnTo>
                <a:lnTo>
                  <a:pt x="184981" y="4975"/>
                </a:lnTo>
                <a:lnTo>
                  <a:pt x="195711" y="3317"/>
                </a:lnTo>
                <a:lnTo>
                  <a:pt x="204133" y="2211"/>
                </a:lnTo>
                <a:lnTo>
                  <a:pt x="211019" y="1474"/>
                </a:lnTo>
                <a:lnTo>
                  <a:pt x="216879" y="982"/>
                </a:lnTo>
                <a:lnTo>
                  <a:pt x="223327" y="655"/>
                </a:lnTo>
                <a:lnTo>
                  <a:pt x="25146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04"/>
          <p:cNvSpPr/>
          <p:nvPr/>
        </p:nvSpPr>
        <p:spPr>
          <a:xfrm>
            <a:off x="8206740" y="4160520"/>
            <a:ext cx="251461" cy="34290"/>
          </a:xfrm>
          <a:custGeom>
            <a:avLst/>
            <a:gdLst/>
            <a:ahLst/>
            <a:cxnLst/>
            <a:rect l="0" t="0" r="0" b="0"/>
            <a:pathLst>
              <a:path w="251461" h="34290">
                <a:moveTo>
                  <a:pt x="0" y="34289"/>
                </a:moveTo>
                <a:lnTo>
                  <a:pt x="51500" y="34289"/>
                </a:lnTo>
                <a:lnTo>
                  <a:pt x="59732" y="33019"/>
                </a:lnTo>
                <a:lnTo>
                  <a:pt x="67761" y="30903"/>
                </a:lnTo>
                <a:lnTo>
                  <a:pt x="75655" y="28222"/>
                </a:lnTo>
                <a:lnTo>
                  <a:pt x="92346" y="25164"/>
                </a:lnTo>
                <a:lnTo>
                  <a:pt x="114904" y="21856"/>
                </a:lnTo>
                <a:lnTo>
                  <a:pt x="141372" y="18381"/>
                </a:lnTo>
                <a:lnTo>
                  <a:pt x="162828" y="14793"/>
                </a:lnTo>
                <a:lnTo>
                  <a:pt x="180942" y="11132"/>
                </a:lnTo>
                <a:lnTo>
                  <a:pt x="196828" y="7421"/>
                </a:lnTo>
                <a:lnTo>
                  <a:pt x="208688" y="4947"/>
                </a:lnTo>
                <a:lnTo>
                  <a:pt x="217865" y="3298"/>
                </a:lnTo>
                <a:lnTo>
                  <a:pt x="225253" y="2199"/>
                </a:lnTo>
                <a:lnTo>
                  <a:pt x="231448" y="1465"/>
                </a:lnTo>
                <a:lnTo>
                  <a:pt x="236849" y="977"/>
                </a:lnTo>
                <a:lnTo>
                  <a:pt x="25146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05"/>
          <p:cNvSpPr/>
          <p:nvPr/>
        </p:nvSpPr>
        <p:spPr>
          <a:xfrm>
            <a:off x="8596948" y="3943350"/>
            <a:ext cx="364172" cy="363305"/>
          </a:xfrm>
          <a:custGeom>
            <a:avLst/>
            <a:gdLst/>
            <a:ahLst/>
            <a:cxnLst/>
            <a:rect l="0" t="0" r="0" b="0"/>
            <a:pathLst>
              <a:path w="364172" h="363305">
                <a:moveTo>
                  <a:pt x="9842" y="0"/>
                </a:moveTo>
                <a:lnTo>
                  <a:pt x="9842" y="73418"/>
                </a:lnTo>
                <a:lnTo>
                  <a:pt x="8572" y="85775"/>
                </a:lnTo>
                <a:lnTo>
                  <a:pt x="6455" y="100364"/>
                </a:lnTo>
                <a:lnTo>
                  <a:pt x="3774" y="116439"/>
                </a:lnTo>
                <a:lnTo>
                  <a:pt x="1986" y="130966"/>
                </a:lnTo>
                <a:lnTo>
                  <a:pt x="794" y="144460"/>
                </a:lnTo>
                <a:lnTo>
                  <a:pt x="0" y="157267"/>
                </a:lnTo>
                <a:lnTo>
                  <a:pt x="741" y="174694"/>
                </a:lnTo>
                <a:lnTo>
                  <a:pt x="2504" y="195203"/>
                </a:lnTo>
                <a:lnTo>
                  <a:pt x="4950" y="217765"/>
                </a:lnTo>
                <a:lnTo>
                  <a:pt x="6581" y="240426"/>
                </a:lnTo>
                <a:lnTo>
                  <a:pt x="7667" y="263154"/>
                </a:lnTo>
                <a:lnTo>
                  <a:pt x="8391" y="285926"/>
                </a:lnTo>
                <a:lnTo>
                  <a:pt x="10145" y="302377"/>
                </a:lnTo>
                <a:lnTo>
                  <a:pt x="12584" y="314615"/>
                </a:lnTo>
                <a:lnTo>
                  <a:pt x="15479" y="324043"/>
                </a:lnTo>
                <a:lnTo>
                  <a:pt x="18681" y="330329"/>
                </a:lnTo>
                <a:lnTo>
                  <a:pt x="22084" y="334519"/>
                </a:lnTo>
                <a:lnTo>
                  <a:pt x="25623" y="337312"/>
                </a:lnTo>
                <a:lnTo>
                  <a:pt x="27982" y="340445"/>
                </a:lnTo>
                <a:lnTo>
                  <a:pt x="29556" y="343803"/>
                </a:lnTo>
                <a:lnTo>
                  <a:pt x="30604" y="347312"/>
                </a:lnTo>
                <a:lnTo>
                  <a:pt x="32573" y="348381"/>
                </a:lnTo>
                <a:lnTo>
                  <a:pt x="35156" y="347824"/>
                </a:lnTo>
                <a:lnTo>
                  <a:pt x="42359" y="343872"/>
                </a:lnTo>
                <a:lnTo>
                  <a:pt x="46730" y="333172"/>
                </a:lnTo>
                <a:lnTo>
                  <a:pt x="49674" y="324984"/>
                </a:lnTo>
                <a:lnTo>
                  <a:pt x="52906" y="318256"/>
                </a:lnTo>
                <a:lnTo>
                  <a:pt x="59884" y="307394"/>
                </a:lnTo>
                <a:lnTo>
                  <a:pt x="62254" y="300179"/>
                </a:lnTo>
                <a:lnTo>
                  <a:pt x="63833" y="291559"/>
                </a:lnTo>
                <a:lnTo>
                  <a:pt x="64886" y="282002"/>
                </a:lnTo>
                <a:lnTo>
                  <a:pt x="68128" y="266741"/>
                </a:lnTo>
                <a:lnTo>
                  <a:pt x="72829" y="247677"/>
                </a:lnTo>
                <a:lnTo>
                  <a:pt x="78503" y="226078"/>
                </a:lnTo>
                <a:lnTo>
                  <a:pt x="86096" y="202788"/>
                </a:lnTo>
                <a:lnTo>
                  <a:pt x="94967" y="178372"/>
                </a:lnTo>
                <a:lnTo>
                  <a:pt x="104692" y="153204"/>
                </a:lnTo>
                <a:lnTo>
                  <a:pt x="112445" y="131346"/>
                </a:lnTo>
                <a:lnTo>
                  <a:pt x="118884" y="111694"/>
                </a:lnTo>
                <a:lnTo>
                  <a:pt x="124446" y="93512"/>
                </a:lnTo>
                <a:lnTo>
                  <a:pt x="129424" y="78851"/>
                </a:lnTo>
                <a:lnTo>
                  <a:pt x="134014" y="66537"/>
                </a:lnTo>
                <a:lnTo>
                  <a:pt x="144436" y="40659"/>
                </a:lnTo>
                <a:lnTo>
                  <a:pt x="146561" y="38536"/>
                </a:lnTo>
                <a:lnTo>
                  <a:pt x="149248" y="37121"/>
                </a:lnTo>
                <a:lnTo>
                  <a:pt x="152309" y="36177"/>
                </a:lnTo>
                <a:lnTo>
                  <a:pt x="154350" y="38087"/>
                </a:lnTo>
                <a:lnTo>
                  <a:pt x="155710" y="41902"/>
                </a:lnTo>
                <a:lnTo>
                  <a:pt x="156617" y="46984"/>
                </a:lnTo>
                <a:lnTo>
                  <a:pt x="157223" y="55453"/>
                </a:lnTo>
                <a:lnTo>
                  <a:pt x="157625" y="66178"/>
                </a:lnTo>
                <a:lnTo>
                  <a:pt x="158074" y="92912"/>
                </a:lnTo>
                <a:lnTo>
                  <a:pt x="158272" y="125961"/>
                </a:lnTo>
                <a:lnTo>
                  <a:pt x="159595" y="141124"/>
                </a:lnTo>
                <a:lnTo>
                  <a:pt x="161747" y="155042"/>
                </a:lnTo>
                <a:lnTo>
                  <a:pt x="164452" y="168131"/>
                </a:lnTo>
                <a:lnTo>
                  <a:pt x="166255" y="179397"/>
                </a:lnTo>
                <a:lnTo>
                  <a:pt x="167458" y="189448"/>
                </a:lnTo>
                <a:lnTo>
                  <a:pt x="168259" y="198689"/>
                </a:lnTo>
                <a:lnTo>
                  <a:pt x="170063" y="208658"/>
                </a:lnTo>
                <a:lnTo>
                  <a:pt x="172536" y="219116"/>
                </a:lnTo>
                <a:lnTo>
                  <a:pt x="175454" y="229897"/>
                </a:lnTo>
                <a:lnTo>
                  <a:pt x="178670" y="243435"/>
                </a:lnTo>
                <a:lnTo>
                  <a:pt x="185630" y="275409"/>
                </a:lnTo>
                <a:lnTo>
                  <a:pt x="189264" y="287746"/>
                </a:lnTo>
                <a:lnTo>
                  <a:pt x="192957" y="297240"/>
                </a:lnTo>
                <a:lnTo>
                  <a:pt x="196688" y="304840"/>
                </a:lnTo>
                <a:lnTo>
                  <a:pt x="201716" y="312447"/>
                </a:lnTo>
                <a:lnTo>
                  <a:pt x="207608" y="320057"/>
                </a:lnTo>
                <a:lnTo>
                  <a:pt x="214076" y="327671"/>
                </a:lnTo>
                <a:lnTo>
                  <a:pt x="220928" y="334017"/>
                </a:lnTo>
                <a:lnTo>
                  <a:pt x="228035" y="339518"/>
                </a:lnTo>
                <a:lnTo>
                  <a:pt x="235315" y="344456"/>
                </a:lnTo>
                <a:lnTo>
                  <a:pt x="241437" y="349017"/>
                </a:lnTo>
                <a:lnTo>
                  <a:pt x="251626" y="357471"/>
                </a:lnTo>
                <a:lnTo>
                  <a:pt x="257391" y="360234"/>
                </a:lnTo>
                <a:lnTo>
                  <a:pt x="263774" y="362076"/>
                </a:lnTo>
                <a:lnTo>
                  <a:pt x="270570" y="363304"/>
                </a:lnTo>
                <a:lnTo>
                  <a:pt x="280181" y="362853"/>
                </a:lnTo>
                <a:lnTo>
                  <a:pt x="291668" y="361281"/>
                </a:lnTo>
                <a:lnTo>
                  <a:pt x="304405" y="358964"/>
                </a:lnTo>
                <a:lnTo>
                  <a:pt x="314167" y="357419"/>
                </a:lnTo>
                <a:lnTo>
                  <a:pt x="321946" y="356389"/>
                </a:lnTo>
                <a:lnTo>
                  <a:pt x="328401" y="355703"/>
                </a:lnTo>
                <a:lnTo>
                  <a:pt x="338960" y="354940"/>
                </a:lnTo>
                <a:lnTo>
                  <a:pt x="364171" y="3543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06"/>
          <p:cNvSpPr/>
          <p:nvPr/>
        </p:nvSpPr>
        <p:spPr>
          <a:xfrm>
            <a:off x="3429000" y="4837105"/>
            <a:ext cx="1679648" cy="980765"/>
          </a:xfrm>
          <a:custGeom>
            <a:avLst/>
            <a:gdLst/>
            <a:ahLst/>
            <a:cxnLst/>
            <a:rect l="0" t="0" r="0" b="0"/>
            <a:pathLst>
              <a:path w="1679648" h="980765">
                <a:moveTo>
                  <a:pt x="91440" y="855034"/>
                </a:moveTo>
                <a:lnTo>
                  <a:pt x="97508" y="842899"/>
                </a:lnTo>
                <a:lnTo>
                  <a:pt x="101835" y="839324"/>
                </a:lnTo>
                <a:lnTo>
                  <a:pt x="107260" y="836941"/>
                </a:lnTo>
                <a:lnTo>
                  <a:pt x="157258" y="824947"/>
                </a:lnTo>
                <a:lnTo>
                  <a:pt x="207132" y="815230"/>
                </a:lnTo>
                <a:lnTo>
                  <a:pt x="275300" y="801358"/>
                </a:lnTo>
                <a:lnTo>
                  <a:pt x="322024" y="787625"/>
                </a:lnTo>
                <a:lnTo>
                  <a:pt x="365795" y="770465"/>
                </a:lnTo>
                <a:lnTo>
                  <a:pt x="418269" y="753525"/>
                </a:lnTo>
                <a:lnTo>
                  <a:pt x="446486" y="745451"/>
                </a:lnTo>
                <a:lnTo>
                  <a:pt x="475457" y="738799"/>
                </a:lnTo>
                <a:lnTo>
                  <a:pt x="504931" y="733094"/>
                </a:lnTo>
                <a:lnTo>
                  <a:pt x="534741" y="728021"/>
                </a:lnTo>
                <a:lnTo>
                  <a:pt x="598342" y="715611"/>
                </a:lnTo>
                <a:lnTo>
                  <a:pt x="631305" y="708745"/>
                </a:lnTo>
                <a:lnTo>
                  <a:pt x="660899" y="704168"/>
                </a:lnTo>
                <a:lnTo>
                  <a:pt x="688250" y="701117"/>
                </a:lnTo>
                <a:lnTo>
                  <a:pt x="736419" y="696457"/>
                </a:lnTo>
                <a:lnTo>
                  <a:pt x="774760" y="690152"/>
                </a:lnTo>
                <a:lnTo>
                  <a:pt x="812121" y="686503"/>
                </a:lnTo>
                <a:lnTo>
                  <a:pt x="861322" y="686152"/>
                </a:lnTo>
                <a:lnTo>
                  <a:pt x="1027417" y="693596"/>
                </a:lnTo>
                <a:lnTo>
                  <a:pt x="1084764" y="694594"/>
                </a:lnTo>
                <a:lnTo>
                  <a:pt x="1281488" y="695004"/>
                </a:lnTo>
                <a:lnTo>
                  <a:pt x="1328955" y="701079"/>
                </a:lnTo>
                <a:lnTo>
                  <a:pt x="1359679" y="704138"/>
                </a:lnTo>
                <a:lnTo>
                  <a:pt x="1448005" y="710923"/>
                </a:lnTo>
                <a:lnTo>
                  <a:pt x="1517741" y="714785"/>
                </a:lnTo>
                <a:lnTo>
                  <a:pt x="1582541" y="716959"/>
                </a:lnTo>
                <a:lnTo>
                  <a:pt x="1627191" y="717694"/>
                </a:lnTo>
                <a:lnTo>
                  <a:pt x="1673799" y="717859"/>
                </a:lnTo>
                <a:lnTo>
                  <a:pt x="1675936" y="716594"/>
                </a:lnTo>
                <a:lnTo>
                  <a:pt x="1677360" y="714481"/>
                </a:lnTo>
                <a:lnTo>
                  <a:pt x="1678943" y="708746"/>
                </a:lnTo>
                <a:lnTo>
                  <a:pt x="1679647" y="701964"/>
                </a:lnTo>
                <a:lnTo>
                  <a:pt x="1673186" y="681170"/>
                </a:lnTo>
                <a:lnTo>
                  <a:pt x="1663118" y="653301"/>
                </a:lnTo>
                <a:lnTo>
                  <a:pt x="1642367" y="592672"/>
                </a:lnTo>
                <a:lnTo>
                  <a:pt x="1635931" y="577256"/>
                </a:lnTo>
                <a:lnTo>
                  <a:pt x="1627831" y="559359"/>
                </a:lnTo>
                <a:lnTo>
                  <a:pt x="1618620" y="539807"/>
                </a:lnTo>
                <a:lnTo>
                  <a:pt x="1611210" y="521693"/>
                </a:lnTo>
                <a:lnTo>
                  <a:pt x="1605000" y="504537"/>
                </a:lnTo>
                <a:lnTo>
                  <a:pt x="1599590" y="488019"/>
                </a:lnTo>
                <a:lnTo>
                  <a:pt x="1592173" y="468118"/>
                </a:lnTo>
                <a:lnTo>
                  <a:pt x="1573772" y="422298"/>
                </a:lnTo>
                <a:lnTo>
                  <a:pt x="1560991" y="384934"/>
                </a:lnTo>
                <a:lnTo>
                  <a:pt x="1529857" y="285844"/>
                </a:lnTo>
                <a:lnTo>
                  <a:pt x="1512665" y="236814"/>
                </a:lnTo>
                <a:lnTo>
                  <a:pt x="1494853" y="190157"/>
                </a:lnTo>
                <a:lnTo>
                  <a:pt x="1476628" y="145083"/>
                </a:lnTo>
                <a:lnTo>
                  <a:pt x="1463209" y="113764"/>
                </a:lnTo>
                <a:lnTo>
                  <a:pt x="1452993" y="91614"/>
                </a:lnTo>
                <a:lnTo>
                  <a:pt x="1427471" y="40872"/>
                </a:lnTo>
                <a:lnTo>
                  <a:pt x="1421547" y="34130"/>
                </a:lnTo>
                <a:lnTo>
                  <a:pt x="1415058" y="29634"/>
                </a:lnTo>
                <a:lnTo>
                  <a:pt x="1363847" y="5262"/>
                </a:lnTo>
                <a:lnTo>
                  <a:pt x="1348681" y="1108"/>
                </a:lnTo>
                <a:lnTo>
                  <a:pt x="1341080" y="0"/>
                </a:lnTo>
                <a:lnTo>
                  <a:pt x="1322475" y="2156"/>
                </a:lnTo>
                <a:lnTo>
                  <a:pt x="1241181" y="21028"/>
                </a:lnTo>
                <a:lnTo>
                  <a:pt x="1199335" y="30975"/>
                </a:lnTo>
                <a:lnTo>
                  <a:pt x="959887" y="97358"/>
                </a:lnTo>
                <a:lnTo>
                  <a:pt x="900274" y="112427"/>
                </a:lnTo>
                <a:lnTo>
                  <a:pt x="796785" y="135943"/>
                </a:lnTo>
                <a:lnTo>
                  <a:pt x="757250" y="143230"/>
                </a:lnTo>
                <a:lnTo>
                  <a:pt x="724543" y="148088"/>
                </a:lnTo>
                <a:lnTo>
                  <a:pt x="696388" y="151327"/>
                </a:lnTo>
                <a:lnTo>
                  <a:pt x="648172" y="154925"/>
                </a:lnTo>
                <a:lnTo>
                  <a:pt x="606847" y="155255"/>
                </a:lnTo>
                <a:lnTo>
                  <a:pt x="556290" y="148300"/>
                </a:lnTo>
                <a:lnTo>
                  <a:pt x="506457" y="136926"/>
                </a:lnTo>
                <a:lnTo>
                  <a:pt x="443955" y="124819"/>
                </a:lnTo>
                <a:lnTo>
                  <a:pt x="411540" y="116764"/>
                </a:lnTo>
                <a:lnTo>
                  <a:pt x="379770" y="107584"/>
                </a:lnTo>
                <a:lnTo>
                  <a:pt x="348430" y="97654"/>
                </a:lnTo>
                <a:lnTo>
                  <a:pt x="296674" y="79847"/>
                </a:lnTo>
                <a:lnTo>
                  <a:pt x="251235" y="64737"/>
                </a:lnTo>
                <a:lnTo>
                  <a:pt x="205640" y="53788"/>
                </a:lnTo>
                <a:lnTo>
                  <a:pt x="161401" y="46551"/>
                </a:lnTo>
                <a:lnTo>
                  <a:pt x="109957" y="43683"/>
                </a:lnTo>
                <a:lnTo>
                  <a:pt x="78387" y="43528"/>
                </a:lnTo>
                <a:lnTo>
                  <a:pt x="73848" y="46060"/>
                </a:lnTo>
                <a:lnTo>
                  <a:pt x="65418" y="55647"/>
                </a:lnTo>
                <a:lnTo>
                  <a:pt x="62662" y="61759"/>
                </a:lnTo>
                <a:lnTo>
                  <a:pt x="59599" y="75324"/>
                </a:lnTo>
                <a:lnTo>
                  <a:pt x="57875" y="103309"/>
                </a:lnTo>
                <a:lnTo>
                  <a:pt x="57365" y="135731"/>
                </a:lnTo>
                <a:lnTo>
                  <a:pt x="57150" y="401105"/>
                </a:lnTo>
                <a:lnTo>
                  <a:pt x="55880" y="426685"/>
                </a:lnTo>
                <a:lnTo>
                  <a:pt x="49295" y="525340"/>
                </a:lnTo>
                <a:lnTo>
                  <a:pt x="47308" y="571767"/>
                </a:lnTo>
                <a:lnTo>
                  <a:pt x="45509" y="596340"/>
                </a:lnTo>
                <a:lnTo>
                  <a:pt x="38178" y="674385"/>
                </a:lnTo>
                <a:lnTo>
                  <a:pt x="36882" y="695232"/>
                </a:lnTo>
                <a:lnTo>
                  <a:pt x="36018" y="714209"/>
                </a:lnTo>
                <a:lnTo>
                  <a:pt x="34171" y="730671"/>
                </a:lnTo>
                <a:lnTo>
                  <a:pt x="25506" y="779663"/>
                </a:lnTo>
                <a:lnTo>
                  <a:pt x="18532" y="832966"/>
                </a:lnTo>
                <a:lnTo>
                  <a:pt x="16165" y="854292"/>
                </a:lnTo>
                <a:lnTo>
                  <a:pt x="13534" y="884761"/>
                </a:lnTo>
                <a:lnTo>
                  <a:pt x="8978" y="913543"/>
                </a:lnTo>
                <a:lnTo>
                  <a:pt x="3990" y="940728"/>
                </a:lnTo>
                <a:lnTo>
                  <a:pt x="1182" y="967773"/>
                </a:lnTo>
                <a:lnTo>
                  <a:pt x="0" y="9807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Try this one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Find x.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2667000"/>
            <a:ext cx="3498850" cy="305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MARTPenAnnotation161"/>
          <p:cNvSpPr/>
          <p:nvPr/>
        </p:nvSpPr>
        <p:spPr>
          <a:xfrm>
            <a:off x="5932170" y="2687877"/>
            <a:ext cx="319883" cy="213729"/>
          </a:xfrm>
          <a:custGeom>
            <a:avLst/>
            <a:gdLst/>
            <a:ahLst/>
            <a:cxnLst/>
            <a:rect l="0" t="0" r="0" b="0"/>
            <a:pathLst>
              <a:path w="319883" h="213729">
                <a:moveTo>
                  <a:pt x="0" y="89612"/>
                </a:moveTo>
                <a:lnTo>
                  <a:pt x="0" y="83545"/>
                </a:lnTo>
                <a:lnTo>
                  <a:pt x="1270" y="80487"/>
                </a:lnTo>
                <a:lnTo>
                  <a:pt x="3387" y="77179"/>
                </a:lnTo>
                <a:lnTo>
                  <a:pt x="6067" y="73704"/>
                </a:lnTo>
                <a:lnTo>
                  <a:pt x="10395" y="71386"/>
                </a:lnTo>
                <a:lnTo>
                  <a:pt x="15820" y="69842"/>
                </a:lnTo>
                <a:lnTo>
                  <a:pt x="21976" y="68812"/>
                </a:lnTo>
                <a:lnTo>
                  <a:pt x="28621" y="66856"/>
                </a:lnTo>
                <a:lnTo>
                  <a:pt x="35590" y="64281"/>
                </a:lnTo>
                <a:lnTo>
                  <a:pt x="42777" y="61295"/>
                </a:lnTo>
                <a:lnTo>
                  <a:pt x="48838" y="58034"/>
                </a:lnTo>
                <a:lnTo>
                  <a:pt x="54148" y="54590"/>
                </a:lnTo>
                <a:lnTo>
                  <a:pt x="58958" y="51025"/>
                </a:lnTo>
                <a:lnTo>
                  <a:pt x="73595" y="46107"/>
                </a:lnTo>
                <a:lnTo>
                  <a:pt x="94784" y="40289"/>
                </a:lnTo>
                <a:lnTo>
                  <a:pt x="120339" y="33870"/>
                </a:lnTo>
                <a:lnTo>
                  <a:pt x="139916" y="28321"/>
                </a:lnTo>
                <a:lnTo>
                  <a:pt x="155507" y="23351"/>
                </a:lnTo>
                <a:lnTo>
                  <a:pt x="168441" y="18769"/>
                </a:lnTo>
                <a:lnTo>
                  <a:pt x="178334" y="15713"/>
                </a:lnTo>
                <a:lnTo>
                  <a:pt x="186199" y="13676"/>
                </a:lnTo>
                <a:lnTo>
                  <a:pt x="192713" y="12318"/>
                </a:lnTo>
                <a:lnTo>
                  <a:pt x="200865" y="10143"/>
                </a:lnTo>
                <a:lnTo>
                  <a:pt x="220083" y="4339"/>
                </a:lnTo>
                <a:lnTo>
                  <a:pt x="228002" y="2284"/>
                </a:lnTo>
                <a:lnTo>
                  <a:pt x="234551" y="913"/>
                </a:lnTo>
                <a:lnTo>
                  <a:pt x="240187" y="0"/>
                </a:lnTo>
                <a:lnTo>
                  <a:pt x="246485" y="661"/>
                </a:lnTo>
                <a:lnTo>
                  <a:pt x="253223" y="2371"/>
                </a:lnTo>
                <a:lnTo>
                  <a:pt x="260255" y="4782"/>
                </a:lnTo>
                <a:lnTo>
                  <a:pt x="266214" y="6389"/>
                </a:lnTo>
                <a:lnTo>
                  <a:pt x="271455" y="7460"/>
                </a:lnTo>
                <a:lnTo>
                  <a:pt x="276220" y="8174"/>
                </a:lnTo>
                <a:lnTo>
                  <a:pt x="280667" y="9920"/>
                </a:lnTo>
                <a:lnTo>
                  <a:pt x="288994" y="15247"/>
                </a:lnTo>
                <a:lnTo>
                  <a:pt x="296928" y="21848"/>
                </a:lnTo>
                <a:lnTo>
                  <a:pt x="300822" y="25386"/>
                </a:lnTo>
                <a:lnTo>
                  <a:pt x="303417" y="29015"/>
                </a:lnTo>
                <a:lnTo>
                  <a:pt x="305148" y="32704"/>
                </a:lnTo>
                <a:lnTo>
                  <a:pt x="306302" y="36434"/>
                </a:lnTo>
                <a:lnTo>
                  <a:pt x="308341" y="40190"/>
                </a:lnTo>
                <a:lnTo>
                  <a:pt x="310970" y="43964"/>
                </a:lnTo>
                <a:lnTo>
                  <a:pt x="313993" y="47750"/>
                </a:lnTo>
                <a:lnTo>
                  <a:pt x="316009" y="51544"/>
                </a:lnTo>
                <a:lnTo>
                  <a:pt x="317352" y="55344"/>
                </a:lnTo>
                <a:lnTo>
                  <a:pt x="318248" y="59147"/>
                </a:lnTo>
                <a:lnTo>
                  <a:pt x="318845" y="64222"/>
                </a:lnTo>
                <a:lnTo>
                  <a:pt x="319243" y="70146"/>
                </a:lnTo>
                <a:lnTo>
                  <a:pt x="319508" y="76634"/>
                </a:lnTo>
                <a:lnTo>
                  <a:pt x="319804" y="90618"/>
                </a:lnTo>
                <a:lnTo>
                  <a:pt x="319882" y="97903"/>
                </a:lnTo>
                <a:lnTo>
                  <a:pt x="318664" y="104029"/>
                </a:lnTo>
                <a:lnTo>
                  <a:pt x="316583" y="109384"/>
                </a:lnTo>
                <a:lnTo>
                  <a:pt x="313925" y="114223"/>
                </a:lnTo>
                <a:lnTo>
                  <a:pt x="304117" y="133170"/>
                </a:lnTo>
                <a:lnTo>
                  <a:pt x="300534" y="138971"/>
                </a:lnTo>
                <a:lnTo>
                  <a:pt x="296876" y="144108"/>
                </a:lnTo>
                <a:lnTo>
                  <a:pt x="293167" y="148803"/>
                </a:lnTo>
                <a:lnTo>
                  <a:pt x="290695" y="153203"/>
                </a:lnTo>
                <a:lnTo>
                  <a:pt x="289046" y="157406"/>
                </a:lnTo>
                <a:lnTo>
                  <a:pt x="287948" y="161478"/>
                </a:lnTo>
                <a:lnTo>
                  <a:pt x="285945" y="165463"/>
                </a:lnTo>
                <a:lnTo>
                  <a:pt x="283340" y="169389"/>
                </a:lnTo>
                <a:lnTo>
                  <a:pt x="280333" y="173277"/>
                </a:lnTo>
                <a:lnTo>
                  <a:pt x="270219" y="187757"/>
                </a:lnTo>
                <a:lnTo>
                  <a:pt x="263966" y="196952"/>
                </a:lnTo>
                <a:lnTo>
                  <a:pt x="258527" y="203082"/>
                </a:lnTo>
                <a:lnTo>
                  <a:pt x="253631" y="207169"/>
                </a:lnTo>
                <a:lnTo>
                  <a:pt x="242716" y="213728"/>
                </a:lnTo>
                <a:lnTo>
                  <a:pt x="240550" y="212996"/>
                </a:lnTo>
                <a:lnTo>
                  <a:pt x="237837" y="211238"/>
                </a:lnTo>
                <a:lnTo>
                  <a:pt x="240030" y="2039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62"/>
          <p:cNvSpPr/>
          <p:nvPr/>
        </p:nvSpPr>
        <p:spPr>
          <a:xfrm>
            <a:off x="6195059" y="2937509"/>
            <a:ext cx="11431" cy="11431"/>
          </a:xfrm>
          <a:custGeom>
            <a:avLst/>
            <a:gdLst/>
            <a:ahLst/>
            <a:cxnLst/>
            <a:rect l="0" t="0" r="0" b="0"/>
            <a:pathLst>
              <a:path w="11431" h="11431">
                <a:moveTo>
                  <a:pt x="0" y="0"/>
                </a:moveTo>
                <a:lnTo>
                  <a:pt x="11430" y="114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63"/>
          <p:cNvSpPr/>
          <p:nvPr/>
        </p:nvSpPr>
        <p:spPr>
          <a:xfrm>
            <a:off x="5726429" y="2724057"/>
            <a:ext cx="484411" cy="545301"/>
          </a:xfrm>
          <a:custGeom>
            <a:avLst/>
            <a:gdLst/>
            <a:ahLst/>
            <a:cxnLst/>
            <a:rect l="0" t="0" r="0" b="0"/>
            <a:pathLst>
              <a:path w="484411" h="545301">
                <a:moveTo>
                  <a:pt x="171450" y="76293"/>
                </a:moveTo>
                <a:lnTo>
                  <a:pt x="189654" y="58089"/>
                </a:lnTo>
                <a:lnTo>
                  <a:pt x="214066" y="45107"/>
                </a:lnTo>
                <a:lnTo>
                  <a:pt x="249391" y="28832"/>
                </a:lnTo>
                <a:lnTo>
                  <a:pt x="291991" y="10362"/>
                </a:lnTo>
                <a:lnTo>
                  <a:pt x="338170" y="1859"/>
                </a:lnTo>
                <a:lnTo>
                  <a:pt x="386738" y="0"/>
                </a:lnTo>
                <a:lnTo>
                  <a:pt x="436895" y="2571"/>
                </a:lnTo>
                <a:lnTo>
                  <a:pt x="458903" y="19525"/>
                </a:lnTo>
                <a:lnTo>
                  <a:pt x="462146" y="46067"/>
                </a:lnTo>
                <a:lnTo>
                  <a:pt x="452877" y="79002"/>
                </a:lnTo>
                <a:lnTo>
                  <a:pt x="426378" y="113659"/>
                </a:lnTo>
                <a:lnTo>
                  <a:pt x="388392" y="149464"/>
                </a:lnTo>
                <a:lnTo>
                  <a:pt x="342748" y="186033"/>
                </a:lnTo>
                <a:lnTo>
                  <a:pt x="313589" y="207873"/>
                </a:lnTo>
                <a:lnTo>
                  <a:pt x="295420" y="219893"/>
                </a:lnTo>
                <a:lnTo>
                  <a:pt x="284576" y="225366"/>
                </a:lnTo>
                <a:lnTo>
                  <a:pt x="300208" y="226475"/>
                </a:lnTo>
                <a:lnTo>
                  <a:pt x="333489" y="224674"/>
                </a:lnTo>
                <a:lnTo>
                  <a:pt x="378536" y="220933"/>
                </a:lnTo>
                <a:lnTo>
                  <a:pt x="417458" y="232410"/>
                </a:lnTo>
                <a:lnTo>
                  <a:pt x="452295" y="254031"/>
                </a:lnTo>
                <a:lnTo>
                  <a:pt x="484410" y="282415"/>
                </a:lnTo>
                <a:lnTo>
                  <a:pt x="482960" y="322927"/>
                </a:lnTo>
                <a:lnTo>
                  <a:pt x="459134" y="371526"/>
                </a:lnTo>
                <a:lnTo>
                  <a:pt x="420389" y="425515"/>
                </a:lnTo>
                <a:lnTo>
                  <a:pt x="369160" y="466587"/>
                </a:lnTo>
                <a:lnTo>
                  <a:pt x="309607" y="499049"/>
                </a:lnTo>
                <a:lnTo>
                  <a:pt x="244505" y="525770"/>
                </a:lnTo>
                <a:lnTo>
                  <a:pt x="190944" y="539774"/>
                </a:lnTo>
                <a:lnTo>
                  <a:pt x="145076" y="545300"/>
                </a:lnTo>
                <a:lnTo>
                  <a:pt x="0" y="5220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64"/>
          <p:cNvSpPr/>
          <p:nvPr/>
        </p:nvSpPr>
        <p:spPr>
          <a:xfrm>
            <a:off x="6412229" y="3029139"/>
            <a:ext cx="79483" cy="66803"/>
          </a:xfrm>
          <a:custGeom>
            <a:avLst/>
            <a:gdLst/>
            <a:ahLst/>
            <a:cxnLst/>
            <a:rect l="0" t="0" r="0" b="0"/>
            <a:pathLst>
              <a:path w="79483" h="66803">
                <a:moveTo>
                  <a:pt x="22860" y="56961"/>
                </a:moveTo>
                <a:lnTo>
                  <a:pt x="22860" y="66802"/>
                </a:lnTo>
                <a:lnTo>
                  <a:pt x="24131" y="66061"/>
                </a:lnTo>
                <a:lnTo>
                  <a:pt x="26247" y="64298"/>
                </a:lnTo>
                <a:lnTo>
                  <a:pt x="28929" y="61852"/>
                </a:lnTo>
                <a:lnTo>
                  <a:pt x="31985" y="60222"/>
                </a:lnTo>
                <a:lnTo>
                  <a:pt x="35294" y="59135"/>
                </a:lnTo>
                <a:lnTo>
                  <a:pt x="38769" y="58410"/>
                </a:lnTo>
                <a:lnTo>
                  <a:pt x="42356" y="56657"/>
                </a:lnTo>
                <a:lnTo>
                  <a:pt x="46018" y="54218"/>
                </a:lnTo>
                <a:lnTo>
                  <a:pt x="49728" y="51322"/>
                </a:lnTo>
                <a:lnTo>
                  <a:pt x="53472" y="46852"/>
                </a:lnTo>
                <a:lnTo>
                  <a:pt x="57238" y="41331"/>
                </a:lnTo>
                <a:lnTo>
                  <a:pt x="66340" y="26357"/>
                </a:lnTo>
                <a:lnTo>
                  <a:pt x="68357" y="23858"/>
                </a:lnTo>
                <a:lnTo>
                  <a:pt x="70971" y="20922"/>
                </a:lnTo>
                <a:lnTo>
                  <a:pt x="73984" y="17695"/>
                </a:lnTo>
                <a:lnTo>
                  <a:pt x="75993" y="14273"/>
                </a:lnTo>
                <a:lnTo>
                  <a:pt x="77332" y="10722"/>
                </a:lnTo>
                <a:lnTo>
                  <a:pt x="79482" y="1966"/>
                </a:lnTo>
                <a:lnTo>
                  <a:pt x="78388" y="1248"/>
                </a:lnTo>
                <a:lnTo>
                  <a:pt x="76389" y="769"/>
                </a:lnTo>
                <a:lnTo>
                  <a:pt x="73785" y="449"/>
                </a:lnTo>
                <a:lnTo>
                  <a:pt x="70781" y="236"/>
                </a:lnTo>
                <a:lnTo>
                  <a:pt x="67508" y="94"/>
                </a:lnTo>
                <a:lnTo>
                  <a:pt x="64055" y="0"/>
                </a:lnTo>
                <a:lnTo>
                  <a:pt x="60484" y="1207"/>
                </a:lnTo>
                <a:lnTo>
                  <a:pt x="56832" y="3281"/>
                </a:lnTo>
                <a:lnTo>
                  <a:pt x="53129" y="5934"/>
                </a:lnTo>
                <a:lnTo>
                  <a:pt x="48119" y="7703"/>
                </a:lnTo>
                <a:lnTo>
                  <a:pt x="42240" y="8882"/>
                </a:lnTo>
                <a:lnTo>
                  <a:pt x="35780" y="9668"/>
                </a:lnTo>
                <a:lnTo>
                  <a:pt x="30204" y="11462"/>
                </a:lnTo>
                <a:lnTo>
                  <a:pt x="25216" y="13928"/>
                </a:lnTo>
                <a:lnTo>
                  <a:pt x="20620" y="16842"/>
                </a:lnTo>
                <a:lnTo>
                  <a:pt x="16287" y="18785"/>
                </a:lnTo>
                <a:lnTo>
                  <a:pt x="12128" y="20080"/>
                </a:lnTo>
                <a:lnTo>
                  <a:pt x="8085" y="20944"/>
                </a:lnTo>
                <a:lnTo>
                  <a:pt x="5390" y="22789"/>
                </a:lnTo>
                <a:lnTo>
                  <a:pt x="3594" y="25290"/>
                </a:lnTo>
                <a:lnTo>
                  <a:pt x="0" y="341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65"/>
          <p:cNvSpPr/>
          <p:nvPr/>
        </p:nvSpPr>
        <p:spPr>
          <a:xfrm>
            <a:off x="6698151" y="2743200"/>
            <a:ext cx="399157" cy="576476"/>
          </a:xfrm>
          <a:custGeom>
            <a:avLst/>
            <a:gdLst/>
            <a:ahLst/>
            <a:cxnLst/>
            <a:rect l="0" t="0" r="0" b="0"/>
            <a:pathLst>
              <a:path w="399157" h="576476">
                <a:moveTo>
                  <a:pt x="159849" y="45719"/>
                </a:moveTo>
                <a:lnTo>
                  <a:pt x="159849" y="33584"/>
                </a:lnTo>
                <a:lnTo>
                  <a:pt x="163235" y="20852"/>
                </a:lnTo>
                <a:lnTo>
                  <a:pt x="165916" y="13902"/>
                </a:lnTo>
                <a:lnTo>
                  <a:pt x="166433" y="9268"/>
                </a:lnTo>
                <a:lnTo>
                  <a:pt x="165509" y="6178"/>
                </a:lnTo>
                <a:lnTo>
                  <a:pt x="163622" y="4118"/>
                </a:lnTo>
                <a:lnTo>
                  <a:pt x="159824" y="2745"/>
                </a:lnTo>
                <a:lnTo>
                  <a:pt x="148831" y="1220"/>
                </a:lnTo>
                <a:lnTo>
                  <a:pt x="142343" y="2083"/>
                </a:lnTo>
                <a:lnTo>
                  <a:pt x="135479" y="3929"/>
                </a:lnTo>
                <a:lnTo>
                  <a:pt x="128361" y="6429"/>
                </a:lnTo>
                <a:lnTo>
                  <a:pt x="121077" y="8096"/>
                </a:lnTo>
                <a:lnTo>
                  <a:pt x="113682" y="9207"/>
                </a:lnTo>
                <a:lnTo>
                  <a:pt x="106211" y="9948"/>
                </a:lnTo>
                <a:lnTo>
                  <a:pt x="99960" y="11712"/>
                </a:lnTo>
                <a:lnTo>
                  <a:pt x="89628" y="17058"/>
                </a:lnTo>
                <a:lnTo>
                  <a:pt x="74029" y="27054"/>
                </a:lnTo>
                <a:lnTo>
                  <a:pt x="64536" y="33276"/>
                </a:lnTo>
                <a:lnTo>
                  <a:pt x="56937" y="38694"/>
                </a:lnTo>
                <a:lnTo>
                  <a:pt x="45107" y="48100"/>
                </a:lnTo>
                <a:lnTo>
                  <a:pt x="38904" y="53657"/>
                </a:lnTo>
                <a:lnTo>
                  <a:pt x="25239" y="66604"/>
                </a:lnTo>
                <a:lnTo>
                  <a:pt x="20579" y="73612"/>
                </a:lnTo>
                <a:lnTo>
                  <a:pt x="12750" y="94342"/>
                </a:lnTo>
                <a:lnTo>
                  <a:pt x="6418" y="104583"/>
                </a:lnTo>
                <a:lnTo>
                  <a:pt x="2757" y="116754"/>
                </a:lnTo>
                <a:lnTo>
                  <a:pt x="1130" y="131901"/>
                </a:lnTo>
                <a:lnTo>
                  <a:pt x="696" y="141274"/>
                </a:lnTo>
                <a:lnTo>
                  <a:pt x="86" y="169282"/>
                </a:lnTo>
                <a:lnTo>
                  <a:pt x="0" y="177624"/>
                </a:lnTo>
                <a:lnTo>
                  <a:pt x="1212" y="184456"/>
                </a:lnTo>
                <a:lnTo>
                  <a:pt x="5947" y="195434"/>
                </a:lnTo>
                <a:lnTo>
                  <a:pt x="15671" y="207932"/>
                </a:lnTo>
                <a:lnTo>
                  <a:pt x="21820" y="214821"/>
                </a:lnTo>
                <a:lnTo>
                  <a:pt x="28460" y="220684"/>
                </a:lnTo>
                <a:lnTo>
                  <a:pt x="35426" y="225863"/>
                </a:lnTo>
                <a:lnTo>
                  <a:pt x="42611" y="230585"/>
                </a:lnTo>
                <a:lnTo>
                  <a:pt x="49940" y="235003"/>
                </a:lnTo>
                <a:lnTo>
                  <a:pt x="57366" y="239218"/>
                </a:lnTo>
                <a:lnTo>
                  <a:pt x="64857" y="243299"/>
                </a:lnTo>
                <a:lnTo>
                  <a:pt x="73661" y="247289"/>
                </a:lnTo>
                <a:lnTo>
                  <a:pt x="83340" y="251219"/>
                </a:lnTo>
                <a:lnTo>
                  <a:pt x="93603" y="255109"/>
                </a:lnTo>
                <a:lnTo>
                  <a:pt x="150522" y="278788"/>
                </a:lnTo>
                <a:lnTo>
                  <a:pt x="173951" y="287458"/>
                </a:lnTo>
                <a:lnTo>
                  <a:pt x="198459" y="295779"/>
                </a:lnTo>
                <a:lnTo>
                  <a:pt x="223690" y="303865"/>
                </a:lnTo>
                <a:lnTo>
                  <a:pt x="244319" y="311797"/>
                </a:lnTo>
                <a:lnTo>
                  <a:pt x="261883" y="319624"/>
                </a:lnTo>
                <a:lnTo>
                  <a:pt x="277402" y="327383"/>
                </a:lnTo>
                <a:lnTo>
                  <a:pt x="291558" y="333825"/>
                </a:lnTo>
                <a:lnTo>
                  <a:pt x="304805" y="339390"/>
                </a:lnTo>
                <a:lnTo>
                  <a:pt x="317446" y="344370"/>
                </a:lnTo>
                <a:lnTo>
                  <a:pt x="327144" y="350230"/>
                </a:lnTo>
                <a:lnTo>
                  <a:pt x="334878" y="356676"/>
                </a:lnTo>
                <a:lnTo>
                  <a:pt x="348129" y="370613"/>
                </a:lnTo>
                <a:lnTo>
                  <a:pt x="362486" y="385273"/>
                </a:lnTo>
                <a:lnTo>
                  <a:pt x="373946" y="400255"/>
                </a:lnTo>
                <a:lnTo>
                  <a:pt x="383274" y="415381"/>
                </a:lnTo>
                <a:lnTo>
                  <a:pt x="391651" y="430570"/>
                </a:lnTo>
                <a:lnTo>
                  <a:pt x="396222" y="445788"/>
                </a:lnTo>
                <a:lnTo>
                  <a:pt x="398253" y="461017"/>
                </a:lnTo>
                <a:lnTo>
                  <a:pt x="399156" y="476253"/>
                </a:lnTo>
                <a:lnTo>
                  <a:pt x="396171" y="491491"/>
                </a:lnTo>
                <a:lnTo>
                  <a:pt x="390610" y="505460"/>
                </a:lnTo>
                <a:lnTo>
                  <a:pt x="383906" y="515902"/>
                </a:lnTo>
                <a:lnTo>
                  <a:pt x="373306" y="528163"/>
                </a:lnTo>
                <a:lnTo>
                  <a:pt x="356445" y="545959"/>
                </a:lnTo>
                <a:lnTo>
                  <a:pt x="351873" y="550662"/>
                </a:lnTo>
                <a:lnTo>
                  <a:pt x="345015" y="555068"/>
                </a:lnTo>
                <a:lnTo>
                  <a:pt x="336632" y="559275"/>
                </a:lnTo>
                <a:lnTo>
                  <a:pt x="327234" y="563350"/>
                </a:lnTo>
                <a:lnTo>
                  <a:pt x="310019" y="571264"/>
                </a:lnTo>
                <a:lnTo>
                  <a:pt x="301872" y="575152"/>
                </a:lnTo>
                <a:lnTo>
                  <a:pt x="293902" y="576475"/>
                </a:lnTo>
                <a:lnTo>
                  <a:pt x="286046" y="576086"/>
                </a:lnTo>
                <a:lnTo>
                  <a:pt x="278271" y="574557"/>
                </a:lnTo>
                <a:lnTo>
                  <a:pt x="266244" y="572859"/>
                </a:lnTo>
                <a:lnTo>
                  <a:pt x="261259" y="572405"/>
                </a:lnTo>
                <a:lnTo>
                  <a:pt x="256665" y="570834"/>
                </a:lnTo>
                <a:lnTo>
                  <a:pt x="248175" y="565700"/>
                </a:lnTo>
                <a:lnTo>
                  <a:pt x="240168" y="555799"/>
                </a:lnTo>
                <a:lnTo>
                  <a:pt x="236255" y="549602"/>
                </a:lnTo>
                <a:lnTo>
                  <a:pt x="225134" y="539331"/>
                </a:lnTo>
                <a:lnTo>
                  <a:pt x="218612" y="534814"/>
                </a:lnTo>
                <a:lnTo>
                  <a:pt x="214265" y="529262"/>
                </a:lnTo>
                <a:lnTo>
                  <a:pt x="211366" y="523021"/>
                </a:lnTo>
                <a:lnTo>
                  <a:pt x="205605" y="506774"/>
                </a:lnTo>
                <a:lnTo>
                  <a:pt x="200513" y="495329"/>
                </a:lnTo>
                <a:lnTo>
                  <a:pt x="194578" y="482619"/>
                </a:lnTo>
                <a:lnTo>
                  <a:pt x="189351" y="467796"/>
                </a:lnTo>
                <a:lnTo>
                  <a:pt x="184597" y="451564"/>
                </a:lnTo>
                <a:lnTo>
                  <a:pt x="180158" y="434392"/>
                </a:lnTo>
                <a:lnTo>
                  <a:pt x="177198" y="415325"/>
                </a:lnTo>
                <a:lnTo>
                  <a:pt x="175225" y="394993"/>
                </a:lnTo>
                <a:lnTo>
                  <a:pt x="173032" y="355892"/>
                </a:lnTo>
                <a:lnTo>
                  <a:pt x="172059" y="325814"/>
                </a:lnTo>
                <a:lnTo>
                  <a:pt x="173069" y="308649"/>
                </a:lnTo>
                <a:lnTo>
                  <a:pt x="175011" y="289586"/>
                </a:lnTo>
                <a:lnTo>
                  <a:pt x="177578" y="269257"/>
                </a:lnTo>
                <a:lnTo>
                  <a:pt x="179288" y="253164"/>
                </a:lnTo>
                <a:lnTo>
                  <a:pt x="180428" y="239896"/>
                </a:lnTo>
                <a:lnTo>
                  <a:pt x="181188" y="228511"/>
                </a:lnTo>
                <a:lnTo>
                  <a:pt x="182964" y="214570"/>
                </a:lnTo>
                <a:lnTo>
                  <a:pt x="185420" y="198927"/>
                </a:lnTo>
                <a:lnTo>
                  <a:pt x="188326" y="182147"/>
                </a:lnTo>
                <a:lnTo>
                  <a:pt x="188993" y="165881"/>
                </a:lnTo>
                <a:lnTo>
                  <a:pt x="188168" y="149957"/>
                </a:lnTo>
                <a:lnTo>
                  <a:pt x="186348" y="134261"/>
                </a:lnTo>
                <a:lnTo>
                  <a:pt x="185135" y="118717"/>
                </a:lnTo>
                <a:lnTo>
                  <a:pt x="184326" y="103275"/>
                </a:lnTo>
                <a:lnTo>
                  <a:pt x="183787" y="87900"/>
                </a:lnTo>
                <a:lnTo>
                  <a:pt x="182157" y="76380"/>
                </a:lnTo>
                <a:lnTo>
                  <a:pt x="176961" y="60193"/>
                </a:lnTo>
                <a:lnTo>
                  <a:pt x="170417" y="48766"/>
                </a:lnTo>
                <a:lnTo>
                  <a:pt x="159593" y="35192"/>
                </a:lnTo>
                <a:lnTo>
                  <a:pt x="148343" y="23127"/>
                </a:lnTo>
                <a:lnTo>
                  <a:pt x="144558" y="19228"/>
                </a:lnTo>
                <a:lnTo>
                  <a:pt x="139495" y="16628"/>
                </a:lnTo>
                <a:lnTo>
                  <a:pt x="127096" y="13740"/>
                </a:lnTo>
                <a:lnTo>
                  <a:pt x="106345" y="9070"/>
                </a:lnTo>
                <a:lnTo>
                  <a:pt x="6840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66"/>
          <p:cNvSpPr/>
          <p:nvPr/>
        </p:nvSpPr>
        <p:spPr>
          <a:xfrm>
            <a:off x="7223759" y="2904821"/>
            <a:ext cx="298220" cy="32689"/>
          </a:xfrm>
          <a:custGeom>
            <a:avLst/>
            <a:gdLst/>
            <a:ahLst/>
            <a:cxnLst/>
            <a:rect l="0" t="0" r="0" b="0"/>
            <a:pathLst>
              <a:path w="298220" h="32689">
                <a:moveTo>
                  <a:pt x="0" y="32688"/>
                </a:moveTo>
                <a:lnTo>
                  <a:pt x="18204" y="26621"/>
                </a:lnTo>
                <a:lnTo>
                  <a:pt x="26106" y="24833"/>
                </a:lnTo>
                <a:lnTo>
                  <a:pt x="33915" y="23642"/>
                </a:lnTo>
                <a:lnTo>
                  <a:pt x="41660" y="22847"/>
                </a:lnTo>
                <a:lnTo>
                  <a:pt x="54443" y="22318"/>
                </a:lnTo>
                <a:lnTo>
                  <a:pt x="88967" y="21729"/>
                </a:lnTo>
                <a:lnTo>
                  <a:pt x="107572" y="20302"/>
                </a:lnTo>
                <a:lnTo>
                  <a:pt x="126325" y="18081"/>
                </a:lnTo>
                <a:lnTo>
                  <a:pt x="145176" y="15330"/>
                </a:lnTo>
                <a:lnTo>
                  <a:pt x="160285" y="13496"/>
                </a:lnTo>
                <a:lnTo>
                  <a:pt x="172897" y="12274"/>
                </a:lnTo>
                <a:lnTo>
                  <a:pt x="183845" y="11458"/>
                </a:lnTo>
                <a:lnTo>
                  <a:pt x="193683" y="10915"/>
                </a:lnTo>
                <a:lnTo>
                  <a:pt x="211388" y="10312"/>
                </a:lnTo>
                <a:lnTo>
                  <a:pt x="241704" y="9972"/>
                </a:lnTo>
                <a:lnTo>
                  <a:pt x="251306" y="8654"/>
                </a:lnTo>
                <a:lnTo>
                  <a:pt x="260248" y="6505"/>
                </a:lnTo>
                <a:lnTo>
                  <a:pt x="268748" y="3803"/>
                </a:lnTo>
                <a:lnTo>
                  <a:pt x="276956" y="2001"/>
                </a:lnTo>
                <a:lnTo>
                  <a:pt x="284967" y="801"/>
                </a:lnTo>
                <a:lnTo>
                  <a:pt x="292848" y="0"/>
                </a:lnTo>
                <a:lnTo>
                  <a:pt x="296833" y="736"/>
                </a:lnTo>
                <a:lnTo>
                  <a:pt x="298219" y="2497"/>
                </a:lnTo>
                <a:lnTo>
                  <a:pt x="297872" y="4941"/>
                </a:lnTo>
                <a:lnTo>
                  <a:pt x="296372" y="6570"/>
                </a:lnTo>
                <a:lnTo>
                  <a:pt x="294102" y="7656"/>
                </a:lnTo>
                <a:lnTo>
                  <a:pt x="291318" y="8380"/>
                </a:lnTo>
                <a:lnTo>
                  <a:pt x="288192" y="10133"/>
                </a:lnTo>
                <a:lnTo>
                  <a:pt x="284839" y="12572"/>
                </a:lnTo>
                <a:lnTo>
                  <a:pt x="274321" y="212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67"/>
          <p:cNvSpPr/>
          <p:nvPr/>
        </p:nvSpPr>
        <p:spPr>
          <a:xfrm>
            <a:off x="7223759" y="3086100"/>
            <a:ext cx="262892" cy="11430"/>
          </a:xfrm>
          <a:custGeom>
            <a:avLst/>
            <a:gdLst/>
            <a:ahLst/>
            <a:cxnLst/>
            <a:rect l="0" t="0" r="0" b="0"/>
            <a:pathLst>
              <a:path w="262892" h="11430">
                <a:moveTo>
                  <a:pt x="0" y="0"/>
                </a:moveTo>
                <a:lnTo>
                  <a:pt x="6068" y="6067"/>
                </a:lnTo>
                <a:lnTo>
                  <a:pt x="15475" y="7855"/>
                </a:lnTo>
                <a:lnTo>
                  <a:pt x="29368" y="9046"/>
                </a:lnTo>
                <a:lnTo>
                  <a:pt x="46249" y="9841"/>
                </a:lnTo>
                <a:lnTo>
                  <a:pt x="78551" y="10723"/>
                </a:lnTo>
                <a:lnTo>
                  <a:pt x="262891" y="114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68"/>
          <p:cNvSpPr/>
          <p:nvPr/>
        </p:nvSpPr>
        <p:spPr>
          <a:xfrm>
            <a:off x="7647244" y="2800402"/>
            <a:ext cx="433567" cy="525728"/>
          </a:xfrm>
          <a:custGeom>
            <a:avLst/>
            <a:gdLst/>
            <a:ahLst/>
            <a:cxnLst/>
            <a:rect l="0" t="0" r="0" b="0"/>
            <a:pathLst>
              <a:path w="433567" h="525728">
                <a:moveTo>
                  <a:pt x="239456" y="45667"/>
                </a:moveTo>
                <a:lnTo>
                  <a:pt x="245523" y="27464"/>
                </a:lnTo>
                <a:lnTo>
                  <a:pt x="248581" y="22102"/>
                </a:lnTo>
                <a:lnTo>
                  <a:pt x="251889" y="18527"/>
                </a:lnTo>
                <a:lnTo>
                  <a:pt x="262612" y="10109"/>
                </a:lnTo>
                <a:lnTo>
                  <a:pt x="266324" y="6722"/>
                </a:lnTo>
                <a:lnTo>
                  <a:pt x="271338" y="4464"/>
                </a:lnTo>
                <a:lnTo>
                  <a:pt x="283682" y="1955"/>
                </a:lnTo>
                <a:lnTo>
                  <a:pt x="294249" y="839"/>
                </a:lnTo>
                <a:lnTo>
                  <a:pt x="304448" y="344"/>
                </a:lnTo>
                <a:lnTo>
                  <a:pt x="328305" y="26"/>
                </a:lnTo>
                <a:lnTo>
                  <a:pt x="332978" y="0"/>
                </a:lnTo>
                <a:lnTo>
                  <a:pt x="344945" y="3357"/>
                </a:lnTo>
                <a:lnTo>
                  <a:pt x="351692" y="6031"/>
                </a:lnTo>
                <a:lnTo>
                  <a:pt x="358730" y="9083"/>
                </a:lnTo>
                <a:lnTo>
                  <a:pt x="373323" y="15861"/>
                </a:lnTo>
                <a:lnTo>
                  <a:pt x="379500" y="20717"/>
                </a:lnTo>
                <a:lnTo>
                  <a:pt x="389751" y="32885"/>
                </a:lnTo>
                <a:lnTo>
                  <a:pt x="402662" y="47948"/>
                </a:lnTo>
                <a:lnTo>
                  <a:pt x="410629" y="63191"/>
                </a:lnTo>
                <a:lnTo>
                  <a:pt x="414531" y="72590"/>
                </a:lnTo>
                <a:lnTo>
                  <a:pt x="418402" y="81396"/>
                </a:lnTo>
                <a:lnTo>
                  <a:pt x="426091" y="97954"/>
                </a:lnTo>
                <a:lnTo>
                  <a:pt x="428649" y="107195"/>
                </a:lnTo>
                <a:lnTo>
                  <a:pt x="430355" y="117166"/>
                </a:lnTo>
                <a:lnTo>
                  <a:pt x="431492" y="127623"/>
                </a:lnTo>
                <a:lnTo>
                  <a:pt x="432249" y="138404"/>
                </a:lnTo>
                <a:lnTo>
                  <a:pt x="432755" y="149402"/>
                </a:lnTo>
                <a:lnTo>
                  <a:pt x="433316" y="171782"/>
                </a:lnTo>
                <a:lnTo>
                  <a:pt x="433566" y="194428"/>
                </a:lnTo>
                <a:lnTo>
                  <a:pt x="431092" y="205801"/>
                </a:lnTo>
                <a:lnTo>
                  <a:pt x="426904" y="217194"/>
                </a:lnTo>
                <a:lnTo>
                  <a:pt x="421571" y="228598"/>
                </a:lnTo>
                <a:lnTo>
                  <a:pt x="416745" y="240011"/>
                </a:lnTo>
                <a:lnTo>
                  <a:pt x="412259" y="251430"/>
                </a:lnTo>
                <a:lnTo>
                  <a:pt x="407998" y="262852"/>
                </a:lnTo>
                <a:lnTo>
                  <a:pt x="402617" y="275548"/>
                </a:lnTo>
                <a:lnTo>
                  <a:pt x="396490" y="289091"/>
                </a:lnTo>
                <a:lnTo>
                  <a:pt x="389866" y="303200"/>
                </a:lnTo>
                <a:lnTo>
                  <a:pt x="382909" y="316416"/>
                </a:lnTo>
                <a:lnTo>
                  <a:pt x="375731" y="329036"/>
                </a:lnTo>
                <a:lnTo>
                  <a:pt x="368406" y="341260"/>
                </a:lnTo>
                <a:lnTo>
                  <a:pt x="353494" y="365002"/>
                </a:lnTo>
                <a:lnTo>
                  <a:pt x="345961" y="376667"/>
                </a:lnTo>
                <a:lnTo>
                  <a:pt x="338399" y="386984"/>
                </a:lnTo>
                <a:lnTo>
                  <a:pt x="330818" y="396402"/>
                </a:lnTo>
                <a:lnTo>
                  <a:pt x="323223" y="405220"/>
                </a:lnTo>
                <a:lnTo>
                  <a:pt x="314351" y="414909"/>
                </a:lnTo>
                <a:lnTo>
                  <a:pt x="294333" y="435835"/>
                </a:lnTo>
                <a:lnTo>
                  <a:pt x="267710" y="462968"/>
                </a:lnTo>
                <a:lnTo>
                  <a:pt x="259562" y="469918"/>
                </a:lnTo>
                <a:lnTo>
                  <a:pt x="251590" y="475821"/>
                </a:lnTo>
                <a:lnTo>
                  <a:pt x="214476" y="500488"/>
                </a:lnTo>
                <a:lnTo>
                  <a:pt x="205023" y="505091"/>
                </a:lnTo>
                <a:lnTo>
                  <a:pt x="196181" y="508160"/>
                </a:lnTo>
                <a:lnTo>
                  <a:pt x="187745" y="510206"/>
                </a:lnTo>
                <a:lnTo>
                  <a:pt x="179582" y="512840"/>
                </a:lnTo>
                <a:lnTo>
                  <a:pt x="171600" y="515866"/>
                </a:lnTo>
                <a:lnTo>
                  <a:pt x="163738" y="519153"/>
                </a:lnTo>
                <a:lnTo>
                  <a:pt x="155957" y="521344"/>
                </a:lnTo>
                <a:lnTo>
                  <a:pt x="148230" y="522806"/>
                </a:lnTo>
                <a:lnTo>
                  <a:pt x="140538" y="523779"/>
                </a:lnTo>
                <a:lnTo>
                  <a:pt x="132871" y="524429"/>
                </a:lnTo>
                <a:lnTo>
                  <a:pt x="125219" y="524862"/>
                </a:lnTo>
                <a:lnTo>
                  <a:pt x="109943" y="525343"/>
                </a:lnTo>
                <a:lnTo>
                  <a:pt x="94688" y="525557"/>
                </a:lnTo>
                <a:lnTo>
                  <a:pt x="88334" y="524343"/>
                </a:lnTo>
                <a:lnTo>
                  <a:pt x="77887" y="519609"/>
                </a:lnTo>
                <a:lnTo>
                  <a:pt x="65624" y="516658"/>
                </a:lnTo>
                <a:lnTo>
                  <a:pt x="58798" y="515871"/>
                </a:lnTo>
                <a:lnTo>
                  <a:pt x="52977" y="514077"/>
                </a:lnTo>
                <a:lnTo>
                  <a:pt x="43123" y="508696"/>
                </a:lnTo>
                <a:lnTo>
                  <a:pt x="31123" y="498684"/>
                </a:lnTo>
                <a:lnTo>
                  <a:pt x="19863" y="487038"/>
                </a:lnTo>
                <a:lnTo>
                  <a:pt x="12254" y="473342"/>
                </a:lnTo>
                <a:lnTo>
                  <a:pt x="5974" y="465192"/>
                </a:lnTo>
                <a:lnTo>
                  <a:pt x="3791" y="458701"/>
                </a:lnTo>
                <a:lnTo>
                  <a:pt x="2336" y="450563"/>
                </a:lnTo>
                <a:lnTo>
                  <a:pt x="1365" y="441328"/>
                </a:lnTo>
                <a:lnTo>
                  <a:pt x="288" y="427680"/>
                </a:lnTo>
                <a:lnTo>
                  <a:pt x="0" y="422262"/>
                </a:lnTo>
                <a:lnTo>
                  <a:pt x="3068" y="409470"/>
                </a:lnTo>
                <a:lnTo>
                  <a:pt x="8664" y="396587"/>
                </a:lnTo>
                <a:lnTo>
                  <a:pt x="15385" y="386629"/>
                </a:lnTo>
                <a:lnTo>
                  <a:pt x="25992" y="377969"/>
                </a:lnTo>
                <a:lnTo>
                  <a:pt x="39173" y="369887"/>
                </a:lnTo>
                <a:lnTo>
                  <a:pt x="46243" y="365954"/>
                </a:lnTo>
                <a:lnTo>
                  <a:pt x="60873" y="358197"/>
                </a:lnTo>
                <a:lnTo>
                  <a:pt x="75842" y="350516"/>
                </a:lnTo>
                <a:lnTo>
                  <a:pt x="84660" y="347960"/>
                </a:lnTo>
                <a:lnTo>
                  <a:pt x="94349" y="346256"/>
                </a:lnTo>
                <a:lnTo>
                  <a:pt x="104618" y="345120"/>
                </a:lnTo>
                <a:lnTo>
                  <a:pt x="114003" y="344362"/>
                </a:lnTo>
                <a:lnTo>
                  <a:pt x="122801" y="343857"/>
                </a:lnTo>
                <a:lnTo>
                  <a:pt x="131206" y="343521"/>
                </a:lnTo>
                <a:lnTo>
                  <a:pt x="150705" y="343147"/>
                </a:lnTo>
                <a:lnTo>
                  <a:pt x="161239" y="343047"/>
                </a:lnTo>
                <a:lnTo>
                  <a:pt x="174611" y="344250"/>
                </a:lnTo>
                <a:lnTo>
                  <a:pt x="189876" y="346323"/>
                </a:lnTo>
                <a:lnTo>
                  <a:pt x="206402" y="348974"/>
                </a:lnTo>
                <a:lnTo>
                  <a:pt x="219960" y="352012"/>
                </a:lnTo>
                <a:lnTo>
                  <a:pt x="231539" y="355307"/>
                </a:lnTo>
                <a:lnTo>
                  <a:pt x="241797" y="358774"/>
                </a:lnTo>
                <a:lnTo>
                  <a:pt x="251177" y="362355"/>
                </a:lnTo>
                <a:lnTo>
                  <a:pt x="259970" y="366013"/>
                </a:lnTo>
                <a:lnTo>
                  <a:pt x="268372" y="369721"/>
                </a:lnTo>
                <a:lnTo>
                  <a:pt x="284481" y="377228"/>
                </a:lnTo>
                <a:lnTo>
                  <a:pt x="292331" y="381008"/>
                </a:lnTo>
                <a:lnTo>
                  <a:pt x="300107" y="387338"/>
                </a:lnTo>
                <a:lnTo>
                  <a:pt x="307830" y="395368"/>
                </a:lnTo>
                <a:lnTo>
                  <a:pt x="315518" y="404531"/>
                </a:lnTo>
                <a:lnTo>
                  <a:pt x="323184" y="414450"/>
                </a:lnTo>
                <a:lnTo>
                  <a:pt x="330834" y="424872"/>
                </a:lnTo>
                <a:lnTo>
                  <a:pt x="338475" y="435631"/>
                </a:lnTo>
                <a:lnTo>
                  <a:pt x="346964" y="450971"/>
                </a:lnTo>
                <a:lnTo>
                  <a:pt x="352007" y="462022"/>
                </a:lnTo>
                <a:lnTo>
                  <a:pt x="360716" y="475384"/>
                </a:lnTo>
                <a:lnTo>
                  <a:pt x="363199" y="483456"/>
                </a:lnTo>
                <a:lnTo>
                  <a:pt x="364597" y="495141"/>
                </a:lnTo>
                <a:lnTo>
                  <a:pt x="366063" y="498986"/>
                </a:lnTo>
                <a:lnTo>
                  <a:pt x="374975" y="512031"/>
                </a:lnTo>
                <a:lnTo>
                  <a:pt x="375887" y="516676"/>
                </a:lnTo>
                <a:lnTo>
                  <a:pt x="376615" y="5257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69"/>
          <p:cNvSpPr/>
          <p:nvPr/>
        </p:nvSpPr>
        <p:spPr>
          <a:xfrm>
            <a:off x="8275319" y="3040379"/>
            <a:ext cx="44728" cy="79720"/>
          </a:xfrm>
          <a:custGeom>
            <a:avLst/>
            <a:gdLst/>
            <a:ahLst/>
            <a:cxnLst/>
            <a:rect l="0" t="0" r="0" b="0"/>
            <a:pathLst>
              <a:path w="44728" h="79720">
                <a:moveTo>
                  <a:pt x="34290" y="0"/>
                </a:moveTo>
                <a:lnTo>
                  <a:pt x="28223" y="6068"/>
                </a:lnTo>
                <a:lnTo>
                  <a:pt x="25165" y="10396"/>
                </a:lnTo>
                <a:lnTo>
                  <a:pt x="21857" y="15821"/>
                </a:lnTo>
                <a:lnTo>
                  <a:pt x="18381" y="21977"/>
                </a:lnTo>
                <a:lnTo>
                  <a:pt x="14795" y="29891"/>
                </a:lnTo>
                <a:lnTo>
                  <a:pt x="11133" y="38978"/>
                </a:lnTo>
                <a:lnTo>
                  <a:pt x="7422" y="48846"/>
                </a:lnTo>
                <a:lnTo>
                  <a:pt x="4949" y="56694"/>
                </a:lnTo>
                <a:lnTo>
                  <a:pt x="3299" y="63196"/>
                </a:lnTo>
                <a:lnTo>
                  <a:pt x="2200" y="68801"/>
                </a:lnTo>
                <a:lnTo>
                  <a:pt x="2736" y="72537"/>
                </a:lnTo>
                <a:lnTo>
                  <a:pt x="4365" y="75028"/>
                </a:lnTo>
                <a:lnTo>
                  <a:pt x="6720" y="76689"/>
                </a:lnTo>
                <a:lnTo>
                  <a:pt x="9560" y="77796"/>
                </a:lnTo>
                <a:lnTo>
                  <a:pt x="12723" y="78534"/>
                </a:lnTo>
                <a:lnTo>
                  <a:pt x="20858" y="79719"/>
                </a:lnTo>
                <a:lnTo>
                  <a:pt x="24066" y="77276"/>
                </a:lnTo>
                <a:lnTo>
                  <a:pt x="28744" y="73107"/>
                </a:lnTo>
                <a:lnTo>
                  <a:pt x="34403" y="67789"/>
                </a:lnTo>
                <a:lnTo>
                  <a:pt x="38175" y="62973"/>
                </a:lnTo>
                <a:lnTo>
                  <a:pt x="40691" y="58492"/>
                </a:lnTo>
                <a:lnTo>
                  <a:pt x="44727" y="48243"/>
                </a:lnTo>
                <a:lnTo>
                  <a:pt x="43788" y="46132"/>
                </a:lnTo>
                <a:lnTo>
                  <a:pt x="41892" y="43455"/>
                </a:lnTo>
                <a:lnTo>
                  <a:pt x="39359" y="40400"/>
                </a:lnTo>
                <a:lnTo>
                  <a:pt x="36400" y="38364"/>
                </a:lnTo>
                <a:lnTo>
                  <a:pt x="33156" y="37006"/>
                </a:lnTo>
                <a:lnTo>
                  <a:pt x="29725" y="36101"/>
                </a:lnTo>
                <a:lnTo>
                  <a:pt x="26167" y="35497"/>
                </a:lnTo>
                <a:lnTo>
                  <a:pt x="22524" y="35095"/>
                </a:lnTo>
                <a:lnTo>
                  <a:pt x="18827" y="34827"/>
                </a:lnTo>
                <a:lnTo>
                  <a:pt x="15091" y="34648"/>
                </a:lnTo>
                <a:lnTo>
                  <a:pt x="3358" y="34361"/>
                </a:lnTo>
                <a:lnTo>
                  <a:pt x="0" y="457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70"/>
          <p:cNvSpPr/>
          <p:nvPr/>
        </p:nvSpPr>
        <p:spPr>
          <a:xfrm>
            <a:off x="8492490" y="2914650"/>
            <a:ext cx="251461" cy="297180"/>
          </a:xfrm>
          <a:custGeom>
            <a:avLst/>
            <a:gdLst/>
            <a:ahLst/>
            <a:cxnLst/>
            <a:rect l="0" t="0" r="0" b="0"/>
            <a:pathLst>
              <a:path w="251461" h="297180">
                <a:moveTo>
                  <a:pt x="0" y="0"/>
                </a:moveTo>
                <a:lnTo>
                  <a:pt x="6068" y="12135"/>
                </a:lnTo>
                <a:lnTo>
                  <a:pt x="9125" y="16980"/>
                </a:lnTo>
                <a:lnTo>
                  <a:pt x="15908" y="25750"/>
                </a:lnTo>
                <a:lnTo>
                  <a:pt x="23156" y="33881"/>
                </a:lnTo>
                <a:lnTo>
                  <a:pt x="30612" y="42998"/>
                </a:lnTo>
                <a:lnTo>
                  <a:pt x="34378" y="48985"/>
                </a:lnTo>
                <a:lnTo>
                  <a:pt x="38159" y="55517"/>
                </a:lnTo>
                <a:lnTo>
                  <a:pt x="43219" y="62411"/>
                </a:lnTo>
                <a:lnTo>
                  <a:pt x="49132" y="69547"/>
                </a:lnTo>
                <a:lnTo>
                  <a:pt x="55615" y="76845"/>
                </a:lnTo>
                <a:lnTo>
                  <a:pt x="62476" y="85520"/>
                </a:lnTo>
                <a:lnTo>
                  <a:pt x="69591" y="95113"/>
                </a:lnTo>
                <a:lnTo>
                  <a:pt x="76873" y="105318"/>
                </a:lnTo>
                <a:lnTo>
                  <a:pt x="82998" y="114662"/>
                </a:lnTo>
                <a:lnTo>
                  <a:pt x="88352" y="123431"/>
                </a:lnTo>
                <a:lnTo>
                  <a:pt x="93191" y="131817"/>
                </a:lnTo>
                <a:lnTo>
                  <a:pt x="101497" y="143758"/>
                </a:lnTo>
                <a:lnTo>
                  <a:pt x="112115" y="158069"/>
                </a:lnTo>
                <a:lnTo>
                  <a:pt x="124273" y="173959"/>
                </a:lnTo>
                <a:lnTo>
                  <a:pt x="133648" y="187092"/>
                </a:lnTo>
                <a:lnTo>
                  <a:pt x="141169" y="198388"/>
                </a:lnTo>
                <a:lnTo>
                  <a:pt x="147452" y="208458"/>
                </a:lnTo>
                <a:lnTo>
                  <a:pt x="152911" y="217712"/>
                </a:lnTo>
                <a:lnTo>
                  <a:pt x="157821" y="226421"/>
                </a:lnTo>
                <a:lnTo>
                  <a:pt x="162364" y="234767"/>
                </a:lnTo>
                <a:lnTo>
                  <a:pt x="166662" y="241602"/>
                </a:lnTo>
                <a:lnTo>
                  <a:pt x="170799" y="247427"/>
                </a:lnTo>
                <a:lnTo>
                  <a:pt x="174825" y="252582"/>
                </a:lnTo>
                <a:lnTo>
                  <a:pt x="178780" y="257287"/>
                </a:lnTo>
                <a:lnTo>
                  <a:pt x="186561" y="265903"/>
                </a:lnTo>
                <a:lnTo>
                  <a:pt x="194252" y="273965"/>
                </a:lnTo>
                <a:lnTo>
                  <a:pt x="209538" y="289489"/>
                </a:lnTo>
                <a:lnTo>
                  <a:pt x="213352" y="292053"/>
                </a:lnTo>
                <a:lnTo>
                  <a:pt x="220976" y="294901"/>
                </a:lnTo>
                <a:lnTo>
                  <a:pt x="228598" y="296167"/>
                </a:lnTo>
                <a:lnTo>
                  <a:pt x="251460" y="2971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71"/>
          <p:cNvSpPr/>
          <p:nvPr/>
        </p:nvSpPr>
        <p:spPr>
          <a:xfrm>
            <a:off x="8378190" y="2880359"/>
            <a:ext cx="342901" cy="491492"/>
          </a:xfrm>
          <a:custGeom>
            <a:avLst/>
            <a:gdLst/>
            <a:ahLst/>
            <a:cxnLst/>
            <a:rect l="0" t="0" r="0" b="0"/>
            <a:pathLst>
              <a:path w="342901" h="491492">
                <a:moveTo>
                  <a:pt x="342900" y="0"/>
                </a:moveTo>
                <a:lnTo>
                  <a:pt x="342900" y="18204"/>
                </a:lnTo>
                <a:lnTo>
                  <a:pt x="341630" y="26106"/>
                </a:lnTo>
                <a:lnTo>
                  <a:pt x="339513" y="33914"/>
                </a:lnTo>
                <a:lnTo>
                  <a:pt x="336832" y="41659"/>
                </a:lnTo>
                <a:lnTo>
                  <a:pt x="333775" y="49363"/>
                </a:lnTo>
                <a:lnTo>
                  <a:pt x="326991" y="64696"/>
                </a:lnTo>
                <a:lnTo>
                  <a:pt x="320863" y="76151"/>
                </a:lnTo>
                <a:lnTo>
                  <a:pt x="303896" y="105812"/>
                </a:lnTo>
                <a:lnTo>
                  <a:pt x="294038" y="120071"/>
                </a:lnTo>
                <a:lnTo>
                  <a:pt x="283654" y="133388"/>
                </a:lnTo>
                <a:lnTo>
                  <a:pt x="272923" y="146075"/>
                </a:lnTo>
                <a:lnTo>
                  <a:pt x="240679" y="187266"/>
                </a:lnTo>
                <a:lnTo>
                  <a:pt x="202218" y="236899"/>
                </a:lnTo>
                <a:lnTo>
                  <a:pt x="163958" y="284359"/>
                </a:lnTo>
                <a:lnTo>
                  <a:pt x="147405" y="303873"/>
                </a:lnTo>
                <a:lnTo>
                  <a:pt x="132560" y="320692"/>
                </a:lnTo>
                <a:lnTo>
                  <a:pt x="118853" y="335715"/>
                </a:lnTo>
                <a:lnTo>
                  <a:pt x="107175" y="349540"/>
                </a:lnTo>
                <a:lnTo>
                  <a:pt x="96850" y="362567"/>
                </a:lnTo>
                <a:lnTo>
                  <a:pt x="87427" y="375061"/>
                </a:lnTo>
                <a:lnTo>
                  <a:pt x="78604" y="385931"/>
                </a:lnTo>
                <a:lnTo>
                  <a:pt x="70182" y="395717"/>
                </a:lnTo>
                <a:lnTo>
                  <a:pt x="62028" y="404782"/>
                </a:lnTo>
                <a:lnTo>
                  <a:pt x="42807" y="425014"/>
                </a:lnTo>
                <a:lnTo>
                  <a:pt x="0" y="4914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72"/>
          <p:cNvSpPr/>
          <p:nvPr/>
        </p:nvSpPr>
        <p:spPr>
          <a:xfrm>
            <a:off x="6288088" y="3601130"/>
            <a:ext cx="430915" cy="650830"/>
          </a:xfrm>
          <a:custGeom>
            <a:avLst/>
            <a:gdLst/>
            <a:ahLst/>
            <a:cxnLst/>
            <a:rect l="0" t="0" r="0" b="0"/>
            <a:pathLst>
              <a:path w="430915" h="650830">
                <a:moveTo>
                  <a:pt x="9841" y="147909"/>
                </a:moveTo>
                <a:lnTo>
                  <a:pt x="1986" y="130929"/>
                </a:lnTo>
                <a:lnTo>
                  <a:pt x="0" y="122159"/>
                </a:lnTo>
                <a:lnTo>
                  <a:pt x="2504" y="110641"/>
                </a:lnTo>
                <a:lnTo>
                  <a:pt x="7850" y="98326"/>
                </a:lnTo>
                <a:lnTo>
                  <a:pt x="18000" y="84253"/>
                </a:lnTo>
                <a:lnTo>
                  <a:pt x="25321" y="76014"/>
                </a:lnTo>
                <a:lnTo>
                  <a:pt x="36194" y="68119"/>
                </a:lnTo>
                <a:lnTo>
                  <a:pt x="42650" y="64236"/>
                </a:lnTo>
                <a:lnTo>
                  <a:pt x="59983" y="53148"/>
                </a:lnTo>
                <a:lnTo>
                  <a:pt x="69939" y="46635"/>
                </a:lnTo>
                <a:lnTo>
                  <a:pt x="80387" y="41023"/>
                </a:lnTo>
                <a:lnTo>
                  <a:pt x="91162" y="36012"/>
                </a:lnTo>
                <a:lnTo>
                  <a:pt x="102155" y="31401"/>
                </a:lnTo>
                <a:lnTo>
                  <a:pt x="121143" y="22891"/>
                </a:lnTo>
                <a:lnTo>
                  <a:pt x="129763" y="18844"/>
                </a:lnTo>
                <a:lnTo>
                  <a:pt x="143129" y="14876"/>
                </a:lnTo>
                <a:lnTo>
                  <a:pt x="159660" y="10960"/>
                </a:lnTo>
                <a:lnTo>
                  <a:pt x="178301" y="7080"/>
                </a:lnTo>
                <a:lnTo>
                  <a:pt x="194538" y="4493"/>
                </a:lnTo>
                <a:lnTo>
                  <a:pt x="209172" y="2769"/>
                </a:lnTo>
                <a:lnTo>
                  <a:pt x="222738" y="1619"/>
                </a:lnTo>
                <a:lnTo>
                  <a:pt x="235593" y="852"/>
                </a:lnTo>
                <a:lnTo>
                  <a:pt x="260036" y="0"/>
                </a:lnTo>
                <a:lnTo>
                  <a:pt x="271887" y="1043"/>
                </a:lnTo>
                <a:lnTo>
                  <a:pt x="283600" y="3009"/>
                </a:lnTo>
                <a:lnTo>
                  <a:pt x="295217" y="5589"/>
                </a:lnTo>
                <a:lnTo>
                  <a:pt x="305501" y="8579"/>
                </a:lnTo>
                <a:lnTo>
                  <a:pt x="314898" y="11843"/>
                </a:lnTo>
                <a:lnTo>
                  <a:pt x="323702" y="15288"/>
                </a:lnTo>
                <a:lnTo>
                  <a:pt x="343645" y="22503"/>
                </a:lnTo>
                <a:lnTo>
                  <a:pt x="354298" y="26205"/>
                </a:lnTo>
                <a:lnTo>
                  <a:pt x="362669" y="31213"/>
                </a:lnTo>
                <a:lnTo>
                  <a:pt x="375357" y="43551"/>
                </a:lnTo>
                <a:lnTo>
                  <a:pt x="388616" y="57501"/>
                </a:lnTo>
                <a:lnTo>
                  <a:pt x="395708" y="64778"/>
                </a:lnTo>
                <a:lnTo>
                  <a:pt x="406975" y="83022"/>
                </a:lnTo>
                <a:lnTo>
                  <a:pt x="411757" y="93221"/>
                </a:lnTo>
                <a:lnTo>
                  <a:pt x="414945" y="103831"/>
                </a:lnTo>
                <a:lnTo>
                  <a:pt x="417070" y="114714"/>
                </a:lnTo>
                <a:lnTo>
                  <a:pt x="418487" y="125779"/>
                </a:lnTo>
                <a:lnTo>
                  <a:pt x="420702" y="136966"/>
                </a:lnTo>
                <a:lnTo>
                  <a:pt x="423448" y="148234"/>
                </a:lnTo>
                <a:lnTo>
                  <a:pt x="426550" y="159556"/>
                </a:lnTo>
                <a:lnTo>
                  <a:pt x="428616" y="170913"/>
                </a:lnTo>
                <a:lnTo>
                  <a:pt x="429995" y="182296"/>
                </a:lnTo>
                <a:lnTo>
                  <a:pt x="430914" y="193694"/>
                </a:lnTo>
                <a:lnTo>
                  <a:pt x="430256" y="206372"/>
                </a:lnTo>
                <a:lnTo>
                  <a:pt x="428548" y="219904"/>
                </a:lnTo>
                <a:lnTo>
                  <a:pt x="426140" y="234006"/>
                </a:lnTo>
                <a:lnTo>
                  <a:pt x="424534" y="247217"/>
                </a:lnTo>
                <a:lnTo>
                  <a:pt x="423463" y="259835"/>
                </a:lnTo>
                <a:lnTo>
                  <a:pt x="422749" y="272056"/>
                </a:lnTo>
                <a:lnTo>
                  <a:pt x="419733" y="285284"/>
                </a:lnTo>
                <a:lnTo>
                  <a:pt x="415183" y="299183"/>
                </a:lnTo>
                <a:lnTo>
                  <a:pt x="409609" y="313528"/>
                </a:lnTo>
                <a:lnTo>
                  <a:pt x="383562" y="376193"/>
                </a:lnTo>
                <a:lnTo>
                  <a:pt x="374558" y="395348"/>
                </a:lnTo>
                <a:lnTo>
                  <a:pt x="366016" y="411929"/>
                </a:lnTo>
                <a:lnTo>
                  <a:pt x="357781" y="426792"/>
                </a:lnTo>
                <a:lnTo>
                  <a:pt x="348481" y="441781"/>
                </a:lnTo>
                <a:lnTo>
                  <a:pt x="338471" y="456854"/>
                </a:lnTo>
                <a:lnTo>
                  <a:pt x="327988" y="471983"/>
                </a:lnTo>
                <a:lnTo>
                  <a:pt x="318459" y="484608"/>
                </a:lnTo>
                <a:lnTo>
                  <a:pt x="309566" y="495565"/>
                </a:lnTo>
                <a:lnTo>
                  <a:pt x="301098" y="505410"/>
                </a:lnTo>
                <a:lnTo>
                  <a:pt x="292913" y="514513"/>
                </a:lnTo>
                <a:lnTo>
                  <a:pt x="277044" y="531401"/>
                </a:lnTo>
                <a:lnTo>
                  <a:pt x="264912" y="547373"/>
                </a:lnTo>
                <a:lnTo>
                  <a:pt x="259899" y="555189"/>
                </a:lnTo>
                <a:lnTo>
                  <a:pt x="247554" y="567259"/>
                </a:lnTo>
                <a:lnTo>
                  <a:pt x="240707" y="572256"/>
                </a:lnTo>
                <a:lnTo>
                  <a:pt x="222939" y="584581"/>
                </a:lnTo>
                <a:lnTo>
                  <a:pt x="212866" y="591424"/>
                </a:lnTo>
                <a:lnTo>
                  <a:pt x="203611" y="597256"/>
                </a:lnTo>
                <a:lnTo>
                  <a:pt x="194901" y="602414"/>
                </a:lnTo>
                <a:lnTo>
                  <a:pt x="186554" y="607122"/>
                </a:lnTo>
                <a:lnTo>
                  <a:pt x="177180" y="611531"/>
                </a:lnTo>
                <a:lnTo>
                  <a:pt x="167121" y="615741"/>
                </a:lnTo>
                <a:lnTo>
                  <a:pt x="156604" y="619817"/>
                </a:lnTo>
                <a:lnTo>
                  <a:pt x="147053" y="622535"/>
                </a:lnTo>
                <a:lnTo>
                  <a:pt x="138146" y="624346"/>
                </a:lnTo>
                <a:lnTo>
                  <a:pt x="129668" y="625554"/>
                </a:lnTo>
                <a:lnTo>
                  <a:pt x="121476" y="625089"/>
                </a:lnTo>
                <a:lnTo>
                  <a:pt x="113475" y="623509"/>
                </a:lnTo>
                <a:lnTo>
                  <a:pt x="105600" y="621186"/>
                </a:lnTo>
                <a:lnTo>
                  <a:pt x="93465" y="615218"/>
                </a:lnTo>
                <a:lnTo>
                  <a:pt x="88450" y="611848"/>
                </a:lnTo>
                <a:lnTo>
                  <a:pt x="79492" y="601331"/>
                </a:lnTo>
                <a:lnTo>
                  <a:pt x="72547" y="589460"/>
                </a:lnTo>
                <a:lnTo>
                  <a:pt x="69461" y="579951"/>
                </a:lnTo>
                <a:lnTo>
                  <a:pt x="67723" y="567458"/>
                </a:lnTo>
                <a:lnTo>
                  <a:pt x="70704" y="556202"/>
                </a:lnTo>
                <a:lnTo>
                  <a:pt x="76261" y="544003"/>
                </a:lnTo>
                <a:lnTo>
                  <a:pt x="86531" y="528725"/>
                </a:lnTo>
                <a:lnTo>
                  <a:pt x="97617" y="509946"/>
                </a:lnTo>
                <a:lnTo>
                  <a:pt x="105156" y="500161"/>
                </a:lnTo>
                <a:lnTo>
                  <a:pt x="112755" y="495774"/>
                </a:lnTo>
                <a:lnTo>
                  <a:pt x="122900" y="491579"/>
                </a:lnTo>
                <a:lnTo>
                  <a:pt x="134744" y="487513"/>
                </a:lnTo>
                <a:lnTo>
                  <a:pt x="145180" y="484801"/>
                </a:lnTo>
                <a:lnTo>
                  <a:pt x="154677" y="482994"/>
                </a:lnTo>
                <a:lnTo>
                  <a:pt x="163549" y="481789"/>
                </a:lnTo>
                <a:lnTo>
                  <a:pt x="172003" y="480986"/>
                </a:lnTo>
                <a:lnTo>
                  <a:pt x="180179" y="480451"/>
                </a:lnTo>
                <a:lnTo>
                  <a:pt x="188170" y="480093"/>
                </a:lnTo>
                <a:lnTo>
                  <a:pt x="203822" y="479697"/>
                </a:lnTo>
                <a:lnTo>
                  <a:pt x="211552" y="479591"/>
                </a:lnTo>
                <a:lnTo>
                  <a:pt x="219245" y="480791"/>
                </a:lnTo>
                <a:lnTo>
                  <a:pt x="226914" y="482860"/>
                </a:lnTo>
                <a:lnTo>
                  <a:pt x="234567" y="485510"/>
                </a:lnTo>
                <a:lnTo>
                  <a:pt x="242208" y="489816"/>
                </a:lnTo>
                <a:lnTo>
                  <a:pt x="249843" y="495228"/>
                </a:lnTo>
                <a:lnTo>
                  <a:pt x="257472" y="501375"/>
                </a:lnTo>
                <a:lnTo>
                  <a:pt x="269337" y="511592"/>
                </a:lnTo>
                <a:lnTo>
                  <a:pt x="274278" y="516095"/>
                </a:lnTo>
                <a:lnTo>
                  <a:pt x="283155" y="534644"/>
                </a:lnTo>
                <a:lnTo>
                  <a:pt x="287301" y="546703"/>
                </a:lnTo>
                <a:lnTo>
                  <a:pt x="295293" y="563488"/>
                </a:lnTo>
                <a:lnTo>
                  <a:pt x="306933" y="583464"/>
                </a:lnTo>
                <a:lnTo>
                  <a:pt x="310772" y="590679"/>
                </a:lnTo>
                <a:lnTo>
                  <a:pt x="315039" y="605469"/>
                </a:lnTo>
                <a:lnTo>
                  <a:pt x="317441" y="624689"/>
                </a:lnTo>
                <a:lnTo>
                  <a:pt x="317777" y="629593"/>
                </a:lnTo>
                <a:lnTo>
                  <a:pt x="319273" y="632861"/>
                </a:lnTo>
                <a:lnTo>
                  <a:pt x="321538" y="635041"/>
                </a:lnTo>
                <a:lnTo>
                  <a:pt x="324320" y="636494"/>
                </a:lnTo>
                <a:lnTo>
                  <a:pt x="326174" y="638732"/>
                </a:lnTo>
                <a:lnTo>
                  <a:pt x="327410" y="641495"/>
                </a:lnTo>
                <a:lnTo>
                  <a:pt x="329881" y="6508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3"/>
          <p:cNvSpPr/>
          <p:nvPr/>
        </p:nvSpPr>
        <p:spPr>
          <a:xfrm>
            <a:off x="6823709" y="3669029"/>
            <a:ext cx="251461" cy="205625"/>
          </a:xfrm>
          <a:custGeom>
            <a:avLst/>
            <a:gdLst/>
            <a:ahLst/>
            <a:cxnLst/>
            <a:rect l="0" t="0" r="0" b="0"/>
            <a:pathLst>
              <a:path w="251461" h="205625">
                <a:moveTo>
                  <a:pt x="0" y="0"/>
                </a:moveTo>
                <a:lnTo>
                  <a:pt x="12137" y="0"/>
                </a:lnTo>
                <a:lnTo>
                  <a:pt x="15711" y="1271"/>
                </a:lnTo>
                <a:lnTo>
                  <a:pt x="18095" y="3387"/>
                </a:lnTo>
                <a:lnTo>
                  <a:pt x="22012" y="9126"/>
                </a:lnTo>
                <a:lnTo>
                  <a:pt x="24834" y="12434"/>
                </a:lnTo>
                <a:lnTo>
                  <a:pt x="27987" y="15910"/>
                </a:lnTo>
                <a:lnTo>
                  <a:pt x="30088" y="20767"/>
                </a:lnTo>
                <a:lnTo>
                  <a:pt x="31489" y="26545"/>
                </a:lnTo>
                <a:lnTo>
                  <a:pt x="32423" y="32937"/>
                </a:lnTo>
                <a:lnTo>
                  <a:pt x="33045" y="39738"/>
                </a:lnTo>
                <a:lnTo>
                  <a:pt x="33460" y="46812"/>
                </a:lnTo>
                <a:lnTo>
                  <a:pt x="33922" y="60176"/>
                </a:lnTo>
                <a:lnTo>
                  <a:pt x="34126" y="70348"/>
                </a:lnTo>
                <a:lnTo>
                  <a:pt x="32912" y="78649"/>
                </a:lnTo>
                <a:lnTo>
                  <a:pt x="30831" y="89263"/>
                </a:lnTo>
                <a:lnTo>
                  <a:pt x="28175" y="101419"/>
                </a:lnTo>
                <a:lnTo>
                  <a:pt x="26403" y="110793"/>
                </a:lnTo>
                <a:lnTo>
                  <a:pt x="25222" y="118312"/>
                </a:lnTo>
                <a:lnTo>
                  <a:pt x="24435" y="124595"/>
                </a:lnTo>
                <a:lnTo>
                  <a:pt x="22640" y="131323"/>
                </a:lnTo>
                <a:lnTo>
                  <a:pt x="20174" y="138349"/>
                </a:lnTo>
                <a:lnTo>
                  <a:pt x="17259" y="145573"/>
                </a:lnTo>
                <a:lnTo>
                  <a:pt x="15316" y="152929"/>
                </a:lnTo>
                <a:lnTo>
                  <a:pt x="14020" y="160373"/>
                </a:lnTo>
                <a:lnTo>
                  <a:pt x="13158" y="167875"/>
                </a:lnTo>
                <a:lnTo>
                  <a:pt x="12583" y="175417"/>
                </a:lnTo>
                <a:lnTo>
                  <a:pt x="12199" y="182985"/>
                </a:lnTo>
                <a:lnTo>
                  <a:pt x="11942" y="190570"/>
                </a:lnTo>
                <a:lnTo>
                  <a:pt x="13042" y="195627"/>
                </a:lnTo>
                <a:lnTo>
                  <a:pt x="15045" y="198998"/>
                </a:lnTo>
                <a:lnTo>
                  <a:pt x="17650" y="201246"/>
                </a:lnTo>
                <a:lnTo>
                  <a:pt x="20656" y="202744"/>
                </a:lnTo>
                <a:lnTo>
                  <a:pt x="27385" y="204408"/>
                </a:lnTo>
                <a:lnTo>
                  <a:pt x="32226" y="204853"/>
                </a:lnTo>
                <a:lnTo>
                  <a:pt x="37995" y="205148"/>
                </a:lnTo>
                <a:lnTo>
                  <a:pt x="44380" y="205346"/>
                </a:lnTo>
                <a:lnTo>
                  <a:pt x="71570" y="205624"/>
                </a:lnTo>
                <a:lnTo>
                  <a:pt x="80733" y="204393"/>
                </a:lnTo>
                <a:lnTo>
                  <a:pt x="89382" y="202302"/>
                </a:lnTo>
                <a:lnTo>
                  <a:pt x="97688" y="199638"/>
                </a:lnTo>
                <a:lnTo>
                  <a:pt x="108305" y="196592"/>
                </a:lnTo>
                <a:lnTo>
                  <a:pt x="133650" y="189821"/>
                </a:lnTo>
                <a:lnTo>
                  <a:pt x="144980" y="187508"/>
                </a:lnTo>
                <a:lnTo>
                  <a:pt x="155074" y="185965"/>
                </a:lnTo>
                <a:lnTo>
                  <a:pt x="164342" y="184937"/>
                </a:lnTo>
                <a:lnTo>
                  <a:pt x="178141" y="185521"/>
                </a:lnTo>
                <a:lnTo>
                  <a:pt x="194961" y="187181"/>
                </a:lnTo>
                <a:lnTo>
                  <a:pt x="213794" y="189558"/>
                </a:lnTo>
                <a:lnTo>
                  <a:pt x="226350" y="189872"/>
                </a:lnTo>
                <a:lnTo>
                  <a:pt x="234720" y="188811"/>
                </a:lnTo>
                <a:lnTo>
                  <a:pt x="251460" y="1828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74"/>
          <p:cNvSpPr/>
          <p:nvPr/>
        </p:nvSpPr>
        <p:spPr>
          <a:xfrm>
            <a:off x="6973888" y="3646170"/>
            <a:ext cx="73550" cy="553164"/>
          </a:xfrm>
          <a:custGeom>
            <a:avLst/>
            <a:gdLst/>
            <a:ahLst/>
            <a:cxnLst/>
            <a:rect l="0" t="0" r="0" b="0"/>
            <a:pathLst>
              <a:path w="73550" h="553164">
                <a:moveTo>
                  <a:pt x="9842" y="0"/>
                </a:moveTo>
                <a:lnTo>
                  <a:pt x="3774" y="12135"/>
                </a:lnTo>
                <a:lnTo>
                  <a:pt x="1986" y="18250"/>
                </a:lnTo>
                <a:lnTo>
                  <a:pt x="0" y="31817"/>
                </a:lnTo>
                <a:lnTo>
                  <a:pt x="741" y="38991"/>
                </a:lnTo>
                <a:lnTo>
                  <a:pt x="2504" y="46314"/>
                </a:lnTo>
                <a:lnTo>
                  <a:pt x="4951" y="53736"/>
                </a:lnTo>
                <a:lnTo>
                  <a:pt x="7850" y="65034"/>
                </a:lnTo>
                <a:lnTo>
                  <a:pt x="14460" y="94520"/>
                </a:lnTo>
                <a:lnTo>
                  <a:pt x="25321" y="146821"/>
                </a:lnTo>
                <a:lnTo>
                  <a:pt x="32808" y="190560"/>
                </a:lnTo>
                <a:lnTo>
                  <a:pt x="36582" y="214670"/>
                </a:lnTo>
                <a:lnTo>
                  <a:pt x="40369" y="234553"/>
                </a:lnTo>
                <a:lnTo>
                  <a:pt x="44163" y="251618"/>
                </a:lnTo>
                <a:lnTo>
                  <a:pt x="47963" y="266805"/>
                </a:lnTo>
                <a:lnTo>
                  <a:pt x="50495" y="282010"/>
                </a:lnTo>
                <a:lnTo>
                  <a:pt x="52184" y="297226"/>
                </a:lnTo>
                <a:lnTo>
                  <a:pt x="53310" y="312451"/>
                </a:lnTo>
                <a:lnTo>
                  <a:pt x="54061" y="326411"/>
                </a:lnTo>
                <a:lnTo>
                  <a:pt x="54895" y="352081"/>
                </a:lnTo>
                <a:lnTo>
                  <a:pt x="56387" y="364261"/>
                </a:lnTo>
                <a:lnTo>
                  <a:pt x="58652" y="376190"/>
                </a:lnTo>
                <a:lnTo>
                  <a:pt x="61432" y="387953"/>
                </a:lnTo>
                <a:lnTo>
                  <a:pt x="63285" y="404685"/>
                </a:lnTo>
                <a:lnTo>
                  <a:pt x="64521" y="424730"/>
                </a:lnTo>
                <a:lnTo>
                  <a:pt x="66259" y="478482"/>
                </a:lnTo>
                <a:lnTo>
                  <a:pt x="66775" y="517269"/>
                </a:lnTo>
                <a:lnTo>
                  <a:pt x="66847" y="531536"/>
                </a:lnTo>
                <a:lnTo>
                  <a:pt x="68165" y="541047"/>
                </a:lnTo>
                <a:lnTo>
                  <a:pt x="70313" y="547388"/>
                </a:lnTo>
                <a:lnTo>
                  <a:pt x="73017" y="551615"/>
                </a:lnTo>
                <a:lnTo>
                  <a:pt x="73549" y="553163"/>
                </a:lnTo>
                <a:lnTo>
                  <a:pt x="72633" y="552925"/>
                </a:lnTo>
                <a:lnTo>
                  <a:pt x="66992" y="5486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5"/>
          <p:cNvSpPr/>
          <p:nvPr/>
        </p:nvSpPr>
        <p:spPr>
          <a:xfrm>
            <a:off x="7246619" y="3955332"/>
            <a:ext cx="285751" cy="33739"/>
          </a:xfrm>
          <a:custGeom>
            <a:avLst/>
            <a:gdLst/>
            <a:ahLst/>
            <a:cxnLst/>
            <a:rect l="0" t="0" r="0" b="0"/>
            <a:pathLst>
              <a:path w="285751" h="33739">
                <a:moveTo>
                  <a:pt x="0" y="33738"/>
                </a:moveTo>
                <a:lnTo>
                  <a:pt x="18204" y="21602"/>
                </a:lnTo>
                <a:lnTo>
                  <a:pt x="26106" y="18027"/>
                </a:lnTo>
                <a:lnTo>
                  <a:pt x="33914" y="15644"/>
                </a:lnTo>
                <a:lnTo>
                  <a:pt x="41660" y="14055"/>
                </a:lnTo>
                <a:lnTo>
                  <a:pt x="76832" y="5751"/>
                </a:lnTo>
                <a:lnTo>
                  <a:pt x="90592" y="3650"/>
                </a:lnTo>
                <a:lnTo>
                  <a:pt x="104845" y="2249"/>
                </a:lnTo>
                <a:lnTo>
                  <a:pt x="130418" y="693"/>
                </a:lnTo>
                <a:lnTo>
                  <a:pt x="146017" y="0"/>
                </a:lnTo>
                <a:lnTo>
                  <a:pt x="160845" y="2356"/>
                </a:lnTo>
                <a:lnTo>
                  <a:pt x="180890" y="6467"/>
                </a:lnTo>
                <a:lnTo>
                  <a:pt x="204413" y="11747"/>
                </a:lnTo>
                <a:lnTo>
                  <a:pt x="222635" y="15267"/>
                </a:lnTo>
                <a:lnTo>
                  <a:pt x="237324" y="17614"/>
                </a:lnTo>
                <a:lnTo>
                  <a:pt x="249656" y="19178"/>
                </a:lnTo>
                <a:lnTo>
                  <a:pt x="259148" y="20221"/>
                </a:lnTo>
                <a:lnTo>
                  <a:pt x="266745" y="20917"/>
                </a:lnTo>
                <a:lnTo>
                  <a:pt x="285750" y="337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76"/>
          <p:cNvSpPr/>
          <p:nvPr/>
        </p:nvSpPr>
        <p:spPr>
          <a:xfrm>
            <a:off x="7338059" y="4091939"/>
            <a:ext cx="274321" cy="68582"/>
          </a:xfrm>
          <a:custGeom>
            <a:avLst/>
            <a:gdLst/>
            <a:ahLst/>
            <a:cxnLst/>
            <a:rect l="0" t="0" r="0" b="0"/>
            <a:pathLst>
              <a:path w="274321" h="68582">
                <a:moveTo>
                  <a:pt x="0" y="68581"/>
                </a:moveTo>
                <a:lnTo>
                  <a:pt x="18204" y="62513"/>
                </a:lnTo>
                <a:lnTo>
                  <a:pt x="54234" y="52760"/>
                </a:lnTo>
                <a:lnTo>
                  <a:pt x="78066" y="46604"/>
                </a:lnTo>
                <a:lnTo>
                  <a:pt x="96494" y="41230"/>
                </a:lnTo>
                <a:lnTo>
                  <a:pt x="111319" y="36376"/>
                </a:lnTo>
                <a:lnTo>
                  <a:pt x="123743" y="31871"/>
                </a:lnTo>
                <a:lnTo>
                  <a:pt x="134566" y="28868"/>
                </a:lnTo>
                <a:lnTo>
                  <a:pt x="144321" y="26865"/>
                </a:lnTo>
                <a:lnTo>
                  <a:pt x="153364" y="25530"/>
                </a:lnTo>
                <a:lnTo>
                  <a:pt x="161932" y="23371"/>
                </a:lnTo>
                <a:lnTo>
                  <a:pt x="170185" y="20660"/>
                </a:lnTo>
                <a:lnTo>
                  <a:pt x="178227" y="17584"/>
                </a:lnTo>
                <a:lnTo>
                  <a:pt x="197322" y="10778"/>
                </a:lnTo>
                <a:lnTo>
                  <a:pt x="207748" y="7186"/>
                </a:lnTo>
                <a:lnTo>
                  <a:pt x="217239" y="4791"/>
                </a:lnTo>
                <a:lnTo>
                  <a:pt x="226107" y="3194"/>
                </a:lnTo>
                <a:lnTo>
                  <a:pt x="234557" y="2130"/>
                </a:lnTo>
                <a:lnTo>
                  <a:pt x="241462" y="1420"/>
                </a:lnTo>
                <a:lnTo>
                  <a:pt x="247335" y="947"/>
                </a:lnTo>
                <a:lnTo>
                  <a:pt x="252520" y="631"/>
                </a:lnTo>
                <a:lnTo>
                  <a:pt x="261668" y="281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77"/>
          <p:cNvSpPr/>
          <p:nvPr/>
        </p:nvSpPr>
        <p:spPr>
          <a:xfrm>
            <a:off x="7693222" y="3761151"/>
            <a:ext cx="353498" cy="478983"/>
          </a:xfrm>
          <a:custGeom>
            <a:avLst/>
            <a:gdLst/>
            <a:ahLst/>
            <a:cxnLst/>
            <a:rect l="0" t="0" r="0" b="0"/>
            <a:pathLst>
              <a:path w="353498" h="478983">
                <a:moveTo>
                  <a:pt x="44887" y="90758"/>
                </a:moveTo>
                <a:lnTo>
                  <a:pt x="104178" y="31468"/>
                </a:lnTo>
                <a:lnTo>
                  <a:pt x="112355" y="27102"/>
                </a:lnTo>
                <a:lnTo>
                  <a:pt x="122886" y="22920"/>
                </a:lnTo>
                <a:lnTo>
                  <a:pt x="134986" y="18863"/>
                </a:lnTo>
                <a:lnTo>
                  <a:pt x="145594" y="14888"/>
                </a:lnTo>
                <a:lnTo>
                  <a:pt x="155205" y="10968"/>
                </a:lnTo>
                <a:lnTo>
                  <a:pt x="164152" y="7085"/>
                </a:lnTo>
                <a:lnTo>
                  <a:pt x="172657" y="4496"/>
                </a:lnTo>
                <a:lnTo>
                  <a:pt x="180867" y="2770"/>
                </a:lnTo>
                <a:lnTo>
                  <a:pt x="188881" y="1620"/>
                </a:lnTo>
                <a:lnTo>
                  <a:pt x="196763" y="853"/>
                </a:lnTo>
                <a:lnTo>
                  <a:pt x="204558" y="341"/>
                </a:lnTo>
                <a:lnTo>
                  <a:pt x="212295" y="0"/>
                </a:lnTo>
                <a:lnTo>
                  <a:pt x="219992" y="1043"/>
                </a:lnTo>
                <a:lnTo>
                  <a:pt x="227664" y="3008"/>
                </a:lnTo>
                <a:lnTo>
                  <a:pt x="235318" y="5588"/>
                </a:lnTo>
                <a:lnTo>
                  <a:pt x="242961" y="8578"/>
                </a:lnTo>
                <a:lnTo>
                  <a:pt x="250596" y="11841"/>
                </a:lnTo>
                <a:lnTo>
                  <a:pt x="258227" y="15287"/>
                </a:lnTo>
                <a:lnTo>
                  <a:pt x="267124" y="21394"/>
                </a:lnTo>
                <a:lnTo>
                  <a:pt x="276865" y="29276"/>
                </a:lnTo>
                <a:lnTo>
                  <a:pt x="287169" y="38340"/>
                </a:lnTo>
                <a:lnTo>
                  <a:pt x="296579" y="45653"/>
                </a:lnTo>
                <a:lnTo>
                  <a:pt x="305392" y="51798"/>
                </a:lnTo>
                <a:lnTo>
                  <a:pt x="313807" y="57165"/>
                </a:lnTo>
                <a:lnTo>
                  <a:pt x="320687" y="63283"/>
                </a:lnTo>
                <a:lnTo>
                  <a:pt x="331719" y="76854"/>
                </a:lnTo>
                <a:lnTo>
                  <a:pt x="337468" y="91352"/>
                </a:lnTo>
                <a:lnTo>
                  <a:pt x="341293" y="106262"/>
                </a:lnTo>
                <a:lnTo>
                  <a:pt x="344092" y="113794"/>
                </a:lnTo>
                <a:lnTo>
                  <a:pt x="347227" y="121355"/>
                </a:lnTo>
                <a:lnTo>
                  <a:pt x="349317" y="130207"/>
                </a:lnTo>
                <a:lnTo>
                  <a:pt x="350711" y="139917"/>
                </a:lnTo>
                <a:lnTo>
                  <a:pt x="351640" y="150201"/>
                </a:lnTo>
                <a:lnTo>
                  <a:pt x="350989" y="159597"/>
                </a:lnTo>
                <a:lnTo>
                  <a:pt x="349285" y="168401"/>
                </a:lnTo>
                <a:lnTo>
                  <a:pt x="346879" y="176810"/>
                </a:lnTo>
                <a:lnTo>
                  <a:pt x="345275" y="186226"/>
                </a:lnTo>
                <a:lnTo>
                  <a:pt x="344206" y="196314"/>
                </a:lnTo>
                <a:lnTo>
                  <a:pt x="343493" y="206849"/>
                </a:lnTo>
                <a:lnTo>
                  <a:pt x="341748" y="216412"/>
                </a:lnTo>
                <a:lnTo>
                  <a:pt x="339314" y="225327"/>
                </a:lnTo>
                <a:lnTo>
                  <a:pt x="336422" y="233811"/>
                </a:lnTo>
                <a:lnTo>
                  <a:pt x="331954" y="243277"/>
                </a:lnTo>
                <a:lnTo>
                  <a:pt x="326435" y="253397"/>
                </a:lnTo>
                <a:lnTo>
                  <a:pt x="320216" y="263955"/>
                </a:lnTo>
                <a:lnTo>
                  <a:pt x="313530" y="273532"/>
                </a:lnTo>
                <a:lnTo>
                  <a:pt x="306533" y="282458"/>
                </a:lnTo>
                <a:lnTo>
                  <a:pt x="299327" y="290948"/>
                </a:lnTo>
                <a:lnTo>
                  <a:pt x="291984" y="300418"/>
                </a:lnTo>
                <a:lnTo>
                  <a:pt x="284549" y="310542"/>
                </a:lnTo>
                <a:lnTo>
                  <a:pt x="277051" y="321100"/>
                </a:lnTo>
                <a:lnTo>
                  <a:pt x="269514" y="330680"/>
                </a:lnTo>
                <a:lnTo>
                  <a:pt x="261948" y="339606"/>
                </a:lnTo>
                <a:lnTo>
                  <a:pt x="254364" y="348097"/>
                </a:lnTo>
                <a:lnTo>
                  <a:pt x="239165" y="364304"/>
                </a:lnTo>
                <a:lnTo>
                  <a:pt x="208711" y="395406"/>
                </a:lnTo>
                <a:lnTo>
                  <a:pt x="199823" y="403076"/>
                </a:lnTo>
                <a:lnTo>
                  <a:pt x="190089" y="410731"/>
                </a:lnTo>
                <a:lnTo>
                  <a:pt x="179788" y="418373"/>
                </a:lnTo>
                <a:lnTo>
                  <a:pt x="166571" y="426008"/>
                </a:lnTo>
                <a:lnTo>
                  <a:pt x="151410" y="433639"/>
                </a:lnTo>
                <a:lnTo>
                  <a:pt x="134952" y="441265"/>
                </a:lnTo>
                <a:lnTo>
                  <a:pt x="120171" y="448890"/>
                </a:lnTo>
                <a:lnTo>
                  <a:pt x="106506" y="456512"/>
                </a:lnTo>
                <a:lnTo>
                  <a:pt x="93587" y="464134"/>
                </a:lnTo>
                <a:lnTo>
                  <a:pt x="82434" y="469215"/>
                </a:lnTo>
                <a:lnTo>
                  <a:pt x="72459" y="472603"/>
                </a:lnTo>
                <a:lnTo>
                  <a:pt x="63268" y="474862"/>
                </a:lnTo>
                <a:lnTo>
                  <a:pt x="55871" y="476367"/>
                </a:lnTo>
                <a:lnTo>
                  <a:pt x="49670" y="477371"/>
                </a:lnTo>
                <a:lnTo>
                  <a:pt x="44266" y="478041"/>
                </a:lnTo>
                <a:lnTo>
                  <a:pt x="38123" y="478486"/>
                </a:lnTo>
                <a:lnTo>
                  <a:pt x="31488" y="478783"/>
                </a:lnTo>
                <a:lnTo>
                  <a:pt x="24524" y="478982"/>
                </a:lnTo>
                <a:lnTo>
                  <a:pt x="18611" y="477844"/>
                </a:lnTo>
                <a:lnTo>
                  <a:pt x="8656" y="473193"/>
                </a:lnTo>
                <a:lnTo>
                  <a:pt x="5494" y="470175"/>
                </a:lnTo>
                <a:lnTo>
                  <a:pt x="3384" y="466893"/>
                </a:lnTo>
                <a:lnTo>
                  <a:pt x="1042" y="459859"/>
                </a:lnTo>
                <a:lnTo>
                  <a:pt x="0" y="452500"/>
                </a:lnTo>
                <a:lnTo>
                  <a:pt x="993" y="450029"/>
                </a:lnTo>
                <a:lnTo>
                  <a:pt x="2924" y="448382"/>
                </a:lnTo>
                <a:lnTo>
                  <a:pt x="5482" y="447285"/>
                </a:lnTo>
                <a:lnTo>
                  <a:pt x="7187" y="444012"/>
                </a:lnTo>
                <a:lnTo>
                  <a:pt x="9082" y="433604"/>
                </a:lnTo>
                <a:lnTo>
                  <a:pt x="10857" y="428542"/>
                </a:lnTo>
                <a:lnTo>
                  <a:pt x="16216" y="419531"/>
                </a:lnTo>
                <a:lnTo>
                  <a:pt x="26218" y="411293"/>
                </a:lnTo>
                <a:lnTo>
                  <a:pt x="32441" y="407318"/>
                </a:lnTo>
                <a:lnTo>
                  <a:pt x="40400" y="400858"/>
                </a:lnTo>
                <a:lnTo>
                  <a:pt x="49517" y="392741"/>
                </a:lnTo>
                <a:lnTo>
                  <a:pt x="59403" y="383521"/>
                </a:lnTo>
                <a:lnTo>
                  <a:pt x="69804" y="376103"/>
                </a:lnTo>
                <a:lnTo>
                  <a:pt x="80549" y="369888"/>
                </a:lnTo>
                <a:lnTo>
                  <a:pt x="91522" y="364475"/>
                </a:lnTo>
                <a:lnTo>
                  <a:pt x="102647" y="359596"/>
                </a:lnTo>
                <a:lnTo>
                  <a:pt x="113874" y="355074"/>
                </a:lnTo>
                <a:lnTo>
                  <a:pt x="154651" y="339254"/>
                </a:lnTo>
                <a:lnTo>
                  <a:pt x="171404" y="332623"/>
                </a:lnTo>
                <a:lnTo>
                  <a:pt x="185111" y="328201"/>
                </a:lnTo>
                <a:lnTo>
                  <a:pt x="196790" y="325253"/>
                </a:lnTo>
                <a:lnTo>
                  <a:pt x="207116" y="323288"/>
                </a:lnTo>
                <a:lnTo>
                  <a:pt x="216540" y="321978"/>
                </a:lnTo>
                <a:lnTo>
                  <a:pt x="225362" y="321105"/>
                </a:lnTo>
                <a:lnTo>
                  <a:pt x="233784" y="320523"/>
                </a:lnTo>
                <a:lnTo>
                  <a:pt x="241938" y="320135"/>
                </a:lnTo>
                <a:lnTo>
                  <a:pt x="257773" y="319703"/>
                </a:lnTo>
                <a:lnTo>
                  <a:pt x="274899" y="319461"/>
                </a:lnTo>
                <a:lnTo>
                  <a:pt x="280778" y="320697"/>
                </a:lnTo>
                <a:lnTo>
                  <a:pt x="287238" y="322791"/>
                </a:lnTo>
                <a:lnTo>
                  <a:pt x="294085" y="325456"/>
                </a:lnTo>
                <a:lnTo>
                  <a:pt x="305078" y="331805"/>
                </a:lnTo>
                <a:lnTo>
                  <a:pt x="309788" y="335276"/>
                </a:lnTo>
                <a:lnTo>
                  <a:pt x="315468" y="342670"/>
                </a:lnTo>
                <a:lnTo>
                  <a:pt x="321794" y="352680"/>
                </a:lnTo>
                <a:lnTo>
                  <a:pt x="328552" y="364433"/>
                </a:lnTo>
                <a:lnTo>
                  <a:pt x="333057" y="373538"/>
                </a:lnTo>
                <a:lnTo>
                  <a:pt x="338063" y="387041"/>
                </a:lnTo>
                <a:lnTo>
                  <a:pt x="343675" y="407437"/>
                </a:lnTo>
                <a:lnTo>
                  <a:pt x="346949" y="419987"/>
                </a:lnTo>
                <a:lnTo>
                  <a:pt x="349132" y="430895"/>
                </a:lnTo>
                <a:lnTo>
                  <a:pt x="350587" y="440706"/>
                </a:lnTo>
                <a:lnTo>
                  <a:pt x="353497" y="4679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78"/>
          <p:cNvSpPr/>
          <p:nvPr/>
        </p:nvSpPr>
        <p:spPr>
          <a:xfrm>
            <a:off x="8058150" y="4229100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79"/>
          <p:cNvSpPr/>
          <p:nvPr/>
        </p:nvSpPr>
        <p:spPr>
          <a:xfrm>
            <a:off x="8195933" y="3977639"/>
            <a:ext cx="54276" cy="77632"/>
          </a:xfrm>
          <a:custGeom>
            <a:avLst/>
            <a:gdLst/>
            <a:ahLst/>
            <a:cxnLst/>
            <a:rect l="0" t="0" r="0" b="0"/>
            <a:pathLst>
              <a:path w="54276" h="77632">
                <a:moveTo>
                  <a:pt x="33667" y="22861"/>
                </a:moveTo>
                <a:lnTo>
                  <a:pt x="23825" y="22861"/>
                </a:lnTo>
                <a:lnTo>
                  <a:pt x="22025" y="24131"/>
                </a:lnTo>
                <a:lnTo>
                  <a:pt x="19556" y="26247"/>
                </a:lnTo>
                <a:lnTo>
                  <a:pt x="16640" y="28928"/>
                </a:lnTo>
                <a:lnTo>
                  <a:pt x="13425" y="33256"/>
                </a:lnTo>
                <a:lnTo>
                  <a:pt x="10012" y="38680"/>
                </a:lnTo>
                <a:lnTo>
                  <a:pt x="6467" y="44837"/>
                </a:lnTo>
                <a:lnTo>
                  <a:pt x="4103" y="50212"/>
                </a:lnTo>
                <a:lnTo>
                  <a:pt x="2527" y="55064"/>
                </a:lnTo>
                <a:lnTo>
                  <a:pt x="1478" y="59570"/>
                </a:lnTo>
                <a:lnTo>
                  <a:pt x="777" y="63844"/>
                </a:lnTo>
                <a:lnTo>
                  <a:pt x="310" y="67962"/>
                </a:lnTo>
                <a:lnTo>
                  <a:pt x="0" y="71978"/>
                </a:lnTo>
                <a:lnTo>
                  <a:pt x="1062" y="74656"/>
                </a:lnTo>
                <a:lnTo>
                  <a:pt x="3040" y="76441"/>
                </a:lnTo>
                <a:lnTo>
                  <a:pt x="5629" y="77631"/>
                </a:lnTo>
                <a:lnTo>
                  <a:pt x="8625" y="77154"/>
                </a:lnTo>
                <a:lnTo>
                  <a:pt x="11892" y="75566"/>
                </a:lnTo>
                <a:lnTo>
                  <a:pt x="15340" y="73237"/>
                </a:lnTo>
                <a:lnTo>
                  <a:pt x="18909" y="71685"/>
                </a:lnTo>
                <a:lnTo>
                  <a:pt x="22558" y="70650"/>
                </a:lnTo>
                <a:lnTo>
                  <a:pt x="26261" y="69960"/>
                </a:lnTo>
                <a:lnTo>
                  <a:pt x="29999" y="66961"/>
                </a:lnTo>
                <a:lnTo>
                  <a:pt x="33762" y="62420"/>
                </a:lnTo>
                <a:lnTo>
                  <a:pt x="37541" y="56854"/>
                </a:lnTo>
                <a:lnTo>
                  <a:pt x="41329" y="50603"/>
                </a:lnTo>
                <a:lnTo>
                  <a:pt x="45125" y="43895"/>
                </a:lnTo>
                <a:lnTo>
                  <a:pt x="48926" y="36884"/>
                </a:lnTo>
                <a:lnTo>
                  <a:pt x="51458" y="30939"/>
                </a:lnTo>
                <a:lnTo>
                  <a:pt x="53148" y="25706"/>
                </a:lnTo>
                <a:lnTo>
                  <a:pt x="54275" y="20948"/>
                </a:lnTo>
                <a:lnTo>
                  <a:pt x="53754" y="17776"/>
                </a:lnTo>
                <a:lnTo>
                  <a:pt x="52139" y="15661"/>
                </a:lnTo>
                <a:lnTo>
                  <a:pt x="49791" y="14250"/>
                </a:lnTo>
                <a:lnTo>
                  <a:pt x="46956" y="13311"/>
                </a:lnTo>
                <a:lnTo>
                  <a:pt x="43797" y="12684"/>
                </a:lnTo>
                <a:lnTo>
                  <a:pt x="40420" y="12266"/>
                </a:lnTo>
                <a:lnTo>
                  <a:pt x="36899" y="11988"/>
                </a:lnTo>
                <a:lnTo>
                  <a:pt x="33281" y="11802"/>
                </a:lnTo>
                <a:lnTo>
                  <a:pt x="2223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80"/>
          <p:cNvSpPr/>
          <p:nvPr/>
        </p:nvSpPr>
        <p:spPr>
          <a:xfrm>
            <a:off x="8378190" y="3829050"/>
            <a:ext cx="320040" cy="320040"/>
          </a:xfrm>
          <a:custGeom>
            <a:avLst/>
            <a:gdLst/>
            <a:ahLst/>
            <a:cxnLst/>
            <a:rect l="0" t="0" r="0" b="0"/>
            <a:pathLst>
              <a:path w="320040" h="320040">
                <a:moveTo>
                  <a:pt x="0" y="0"/>
                </a:moveTo>
                <a:lnTo>
                  <a:pt x="0" y="12135"/>
                </a:lnTo>
                <a:lnTo>
                  <a:pt x="1270" y="16980"/>
                </a:lnTo>
                <a:lnTo>
                  <a:pt x="6068" y="25750"/>
                </a:lnTo>
                <a:lnTo>
                  <a:pt x="11665" y="36216"/>
                </a:lnTo>
                <a:lnTo>
                  <a:pt x="28044" y="68166"/>
                </a:lnTo>
                <a:lnTo>
                  <a:pt x="35206" y="81003"/>
                </a:lnTo>
                <a:lnTo>
                  <a:pt x="41251" y="90832"/>
                </a:lnTo>
                <a:lnTo>
                  <a:pt x="46550" y="98655"/>
                </a:lnTo>
                <a:lnTo>
                  <a:pt x="52623" y="106410"/>
                </a:lnTo>
                <a:lnTo>
                  <a:pt x="59212" y="114119"/>
                </a:lnTo>
                <a:lnTo>
                  <a:pt x="66144" y="121800"/>
                </a:lnTo>
                <a:lnTo>
                  <a:pt x="72036" y="129460"/>
                </a:lnTo>
                <a:lnTo>
                  <a:pt x="77234" y="137106"/>
                </a:lnTo>
                <a:lnTo>
                  <a:pt x="81969" y="144744"/>
                </a:lnTo>
                <a:lnTo>
                  <a:pt x="87666" y="151106"/>
                </a:lnTo>
                <a:lnTo>
                  <a:pt x="94004" y="156617"/>
                </a:lnTo>
                <a:lnTo>
                  <a:pt x="134561" y="186723"/>
                </a:lnTo>
                <a:lnTo>
                  <a:pt x="145588" y="195602"/>
                </a:lnTo>
                <a:lnTo>
                  <a:pt x="155479" y="204061"/>
                </a:lnTo>
                <a:lnTo>
                  <a:pt x="171971" y="218963"/>
                </a:lnTo>
                <a:lnTo>
                  <a:pt x="183534" y="229820"/>
                </a:lnTo>
                <a:lnTo>
                  <a:pt x="209320" y="255208"/>
                </a:lnTo>
                <a:lnTo>
                  <a:pt x="218287" y="262848"/>
                </a:lnTo>
                <a:lnTo>
                  <a:pt x="226804" y="269212"/>
                </a:lnTo>
                <a:lnTo>
                  <a:pt x="235023" y="274725"/>
                </a:lnTo>
                <a:lnTo>
                  <a:pt x="241772" y="278400"/>
                </a:lnTo>
                <a:lnTo>
                  <a:pt x="247541" y="280849"/>
                </a:lnTo>
                <a:lnTo>
                  <a:pt x="252657" y="282483"/>
                </a:lnTo>
                <a:lnTo>
                  <a:pt x="259878" y="286112"/>
                </a:lnTo>
                <a:lnTo>
                  <a:pt x="268502" y="291071"/>
                </a:lnTo>
                <a:lnTo>
                  <a:pt x="278061" y="296917"/>
                </a:lnTo>
                <a:lnTo>
                  <a:pt x="285704" y="302085"/>
                </a:lnTo>
                <a:lnTo>
                  <a:pt x="292069" y="306799"/>
                </a:lnTo>
                <a:lnTo>
                  <a:pt x="320039" y="3200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81"/>
          <p:cNvSpPr/>
          <p:nvPr/>
        </p:nvSpPr>
        <p:spPr>
          <a:xfrm>
            <a:off x="8389619" y="3783329"/>
            <a:ext cx="274322" cy="434342"/>
          </a:xfrm>
          <a:custGeom>
            <a:avLst/>
            <a:gdLst/>
            <a:ahLst/>
            <a:cxnLst/>
            <a:rect l="0" t="0" r="0" b="0"/>
            <a:pathLst>
              <a:path w="274322" h="434342">
                <a:moveTo>
                  <a:pt x="274321" y="0"/>
                </a:moveTo>
                <a:lnTo>
                  <a:pt x="262185" y="12136"/>
                </a:lnTo>
                <a:lnTo>
                  <a:pt x="258610" y="16981"/>
                </a:lnTo>
                <a:lnTo>
                  <a:pt x="254638" y="25751"/>
                </a:lnTo>
                <a:lnTo>
                  <a:pt x="246334" y="49963"/>
                </a:lnTo>
                <a:lnTo>
                  <a:pt x="241693" y="59979"/>
                </a:lnTo>
                <a:lnTo>
                  <a:pt x="236059" y="70466"/>
                </a:lnTo>
                <a:lnTo>
                  <a:pt x="229763" y="81268"/>
                </a:lnTo>
                <a:lnTo>
                  <a:pt x="224295" y="92279"/>
                </a:lnTo>
                <a:lnTo>
                  <a:pt x="219381" y="103429"/>
                </a:lnTo>
                <a:lnTo>
                  <a:pt x="214834" y="114673"/>
                </a:lnTo>
                <a:lnTo>
                  <a:pt x="209263" y="127249"/>
                </a:lnTo>
                <a:lnTo>
                  <a:pt x="196299" y="154768"/>
                </a:lnTo>
                <a:lnTo>
                  <a:pt x="174721" y="198822"/>
                </a:lnTo>
                <a:lnTo>
                  <a:pt x="163471" y="218908"/>
                </a:lnTo>
                <a:lnTo>
                  <a:pt x="134037" y="268320"/>
                </a:lnTo>
                <a:lnTo>
                  <a:pt x="116029" y="294450"/>
                </a:lnTo>
                <a:lnTo>
                  <a:pt x="96403" y="320760"/>
                </a:lnTo>
                <a:lnTo>
                  <a:pt x="75699" y="347190"/>
                </a:lnTo>
                <a:lnTo>
                  <a:pt x="59355" y="367350"/>
                </a:lnTo>
                <a:lnTo>
                  <a:pt x="45921" y="383330"/>
                </a:lnTo>
                <a:lnTo>
                  <a:pt x="25490" y="406589"/>
                </a:lnTo>
                <a:lnTo>
                  <a:pt x="0" y="4343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82"/>
          <p:cNvSpPr/>
          <p:nvPr/>
        </p:nvSpPr>
        <p:spPr>
          <a:xfrm>
            <a:off x="7555229" y="4377689"/>
            <a:ext cx="777241" cy="91441"/>
          </a:xfrm>
          <a:custGeom>
            <a:avLst/>
            <a:gdLst/>
            <a:ahLst/>
            <a:cxnLst/>
            <a:rect l="0" t="0" r="0" b="0"/>
            <a:pathLst>
              <a:path w="777241" h="91441">
                <a:moveTo>
                  <a:pt x="0" y="91440"/>
                </a:moveTo>
                <a:lnTo>
                  <a:pt x="12137" y="79305"/>
                </a:lnTo>
                <a:lnTo>
                  <a:pt x="18251" y="75730"/>
                </a:lnTo>
                <a:lnTo>
                  <a:pt x="24868" y="73347"/>
                </a:lnTo>
                <a:lnTo>
                  <a:pt x="41532" y="69429"/>
                </a:lnTo>
                <a:lnTo>
                  <a:pt x="65873" y="63454"/>
                </a:lnTo>
                <a:lnTo>
                  <a:pt x="82015" y="60083"/>
                </a:lnTo>
                <a:lnTo>
                  <a:pt x="120272" y="52950"/>
                </a:lnTo>
                <a:lnTo>
                  <a:pt x="239260" y="35727"/>
                </a:lnTo>
                <a:lnTo>
                  <a:pt x="364994" y="21806"/>
                </a:lnTo>
                <a:lnTo>
                  <a:pt x="437640" y="14537"/>
                </a:lnTo>
                <a:lnTo>
                  <a:pt x="494961" y="9692"/>
                </a:lnTo>
                <a:lnTo>
                  <a:pt x="542064" y="6461"/>
                </a:lnTo>
                <a:lnTo>
                  <a:pt x="7772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83"/>
          <p:cNvSpPr/>
          <p:nvPr/>
        </p:nvSpPr>
        <p:spPr>
          <a:xfrm>
            <a:off x="7618521" y="4539381"/>
            <a:ext cx="627906" cy="386704"/>
          </a:xfrm>
          <a:custGeom>
            <a:avLst/>
            <a:gdLst/>
            <a:ahLst/>
            <a:cxnLst/>
            <a:rect l="0" t="0" r="0" b="0"/>
            <a:pathLst>
              <a:path w="627906" h="386704">
                <a:moveTo>
                  <a:pt x="96729" y="32619"/>
                </a:moveTo>
                <a:lnTo>
                  <a:pt x="108864" y="20483"/>
                </a:lnTo>
                <a:lnTo>
                  <a:pt x="113709" y="16908"/>
                </a:lnTo>
                <a:lnTo>
                  <a:pt x="122479" y="12936"/>
                </a:lnTo>
                <a:lnTo>
                  <a:pt x="137383" y="11171"/>
                </a:lnTo>
                <a:lnTo>
                  <a:pt x="155437" y="9116"/>
                </a:lnTo>
                <a:lnTo>
                  <a:pt x="171929" y="3970"/>
                </a:lnTo>
                <a:lnTo>
                  <a:pt x="191110" y="836"/>
                </a:lnTo>
                <a:lnTo>
                  <a:pt x="201559" y="0"/>
                </a:lnTo>
                <a:lnTo>
                  <a:pt x="212335" y="713"/>
                </a:lnTo>
                <a:lnTo>
                  <a:pt x="223330" y="2458"/>
                </a:lnTo>
                <a:lnTo>
                  <a:pt x="234470" y="4892"/>
                </a:lnTo>
                <a:lnTo>
                  <a:pt x="245706" y="6514"/>
                </a:lnTo>
                <a:lnTo>
                  <a:pt x="257006" y="7595"/>
                </a:lnTo>
                <a:lnTo>
                  <a:pt x="268351" y="8316"/>
                </a:lnTo>
                <a:lnTo>
                  <a:pt x="279724" y="10067"/>
                </a:lnTo>
                <a:lnTo>
                  <a:pt x="291115" y="12504"/>
                </a:lnTo>
                <a:lnTo>
                  <a:pt x="302520" y="15399"/>
                </a:lnTo>
                <a:lnTo>
                  <a:pt x="321964" y="22002"/>
                </a:lnTo>
                <a:lnTo>
                  <a:pt x="340344" y="30440"/>
                </a:lnTo>
                <a:lnTo>
                  <a:pt x="350578" y="36246"/>
                </a:lnTo>
                <a:lnTo>
                  <a:pt x="361212" y="42657"/>
                </a:lnTo>
                <a:lnTo>
                  <a:pt x="379800" y="53167"/>
                </a:lnTo>
                <a:lnTo>
                  <a:pt x="388313" y="57747"/>
                </a:lnTo>
                <a:lnTo>
                  <a:pt x="401158" y="69610"/>
                </a:lnTo>
                <a:lnTo>
                  <a:pt x="406362" y="76329"/>
                </a:lnTo>
                <a:lnTo>
                  <a:pt x="412370" y="85889"/>
                </a:lnTo>
                <a:lnTo>
                  <a:pt x="418917" y="97342"/>
                </a:lnTo>
                <a:lnTo>
                  <a:pt x="425820" y="110058"/>
                </a:lnTo>
                <a:lnTo>
                  <a:pt x="430423" y="121075"/>
                </a:lnTo>
                <a:lnTo>
                  <a:pt x="433492" y="130959"/>
                </a:lnTo>
                <a:lnTo>
                  <a:pt x="435537" y="140089"/>
                </a:lnTo>
                <a:lnTo>
                  <a:pt x="435631" y="149985"/>
                </a:lnTo>
                <a:lnTo>
                  <a:pt x="434423" y="160393"/>
                </a:lnTo>
                <a:lnTo>
                  <a:pt x="432348" y="171141"/>
                </a:lnTo>
                <a:lnTo>
                  <a:pt x="429696" y="180847"/>
                </a:lnTo>
                <a:lnTo>
                  <a:pt x="426656" y="189858"/>
                </a:lnTo>
                <a:lnTo>
                  <a:pt x="423361" y="198404"/>
                </a:lnTo>
                <a:lnTo>
                  <a:pt x="418623" y="206642"/>
                </a:lnTo>
                <a:lnTo>
                  <a:pt x="412925" y="214674"/>
                </a:lnTo>
                <a:lnTo>
                  <a:pt x="406586" y="222569"/>
                </a:lnTo>
                <a:lnTo>
                  <a:pt x="399820" y="230372"/>
                </a:lnTo>
                <a:lnTo>
                  <a:pt x="392770" y="238114"/>
                </a:lnTo>
                <a:lnTo>
                  <a:pt x="385529" y="245816"/>
                </a:lnTo>
                <a:lnTo>
                  <a:pt x="378162" y="254760"/>
                </a:lnTo>
                <a:lnTo>
                  <a:pt x="370712" y="264533"/>
                </a:lnTo>
                <a:lnTo>
                  <a:pt x="363204" y="274858"/>
                </a:lnTo>
                <a:lnTo>
                  <a:pt x="354388" y="284281"/>
                </a:lnTo>
                <a:lnTo>
                  <a:pt x="344702" y="293104"/>
                </a:lnTo>
                <a:lnTo>
                  <a:pt x="334435" y="301525"/>
                </a:lnTo>
                <a:lnTo>
                  <a:pt x="323779" y="309680"/>
                </a:lnTo>
                <a:lnTo>
                  <a:pt x="312865" y="317656"/>
                </a:lnTo>
                <a:lnTo>
                  <a:pt x="301780" y="325513"/>
                </a:lnTo>
                <a:lnTo>
                  <a:pt x="289309" y="332022"/>
                </a:lnTo>
                <a:lnTo>
                  <a:pt x="275916" y="337631"/>
                </a:lnTo>
                <a:lnTo>
                  <a:pt x="261907" y="342640"/>
                </a:lnTo>
                <a:lnTo>
                  <a:pt x="248757" y="348519"/>
                </a:lnTo>
                <a:lnTo>
                  <a:pt x="236180" y="354979"/>
                </a:lnTo>
                <a:lnTo>
                  <a:pt x="223987" y="361826"/>
                </a:lnTo>
                <a:lnTo>
                  <a:pt x="212048" y="367660"/>
                </a:lnTo>
                <a:lnTo>
                  <a:pt x="200278" y="372819"/>
                </a:lnTo>
                <a:lnTo>
                  <a:pt x="188622" y="377529"/>
                </a:lnTo>
                <a:lnTo>
                  <a:pt x="177041" y="380669"/>
                </a:lnTo>
                <a:lnTo>
                  <a:pt x="165510" y="382762"/>
                </a:lnTo>
                <a:lnTo>
                  <a:pt x="154013" y="384158"/>
                </a:lnTo>
                <a:lnTo>
                  <a:pt x="142537" y="385088"/>
                </a:lnTo>
                <a:lnTo>
                  <a:pt x="131078" y="385708"/>
                </a:lnTo>
                <a:lnTo>
                  <a:pt x="109455" y="386397"/>
                </a:lnTo>
                <a:lnTo>
                  <a:pt x="91378" y="386703"/>
                </a:lnTo>
                <a:lnTo>
                  <a:pt x="74877" y="383453"/>
                </a:lnTo>
                <a:lnTo>
                  <a:pt x="60347" y="377775"/>
                </a:lnTo>
                <a:lnTo>
                  <a:pt x="37284" y="363782"/>
                </a:lnTo>
                <a:lnTo>
                  <a:pt x="30429" y="360074"/>
                </a:lnTo>
                <a:lnTo>
                  <a:pt x="25858" y="356332"/>
                </a:lnTo>
                <a:lnTo>
                  <a:pt x="22812" y="352567"/>
                </a:lnTo>
                <a:lnTo>
                  <a:pt x="18157" y="344998"/>
                </a:lnTo>
                <a:lnTo>
                  <a:pt x="8396" y="333596"/>
                </a:lnTo>
                <a:lnTo>
                  <a:pt x="1166" y="325983"/>
                </a:lnTo>
                <a:lnTo>
                  <a:pt x="0" y="320905"/>
                </a:lnTo>
                <a:lnTo>
                  <a:pt x="493" y="314979"/>
                </a:lnTo>
                <a:lnTo>
                  <a:pt x="2092" y="308489"/>
                </a:lnTo>
                <a:lnTo>
                  <a:pt x="4427" y="301622"/>
                </a:lnTo>
                <a:lnTo>
                  <a:pt x="7254" y="294504"/>
                </a:lnTo>
                <a:lnTo>
                  <a:pt x="10409" y="287219"/>
                </a:lnTo>
                <a:lnTo>
                  <a:pt x="17301" y="275737"/>
                </a:lnTo>
                <a:lnTo>
                  <a:pt x="20917" y="270898"/>
                </a:lnTo>
                <a:lnTo>
                  <a:pt x="31708" y="262134"/>
                </a:lnTo>
                <a:lnTo>
                  <a:pt x="46241" y="254005"/>
                </a:lnTo>
                <a:lnTo>
                  <a:pt x="65399" y="246159"/>
                </a:lnTo>
                <a:lnTo>
                  <a:pt x="79653" y="242289"/>
                </a:lnTo>
                <a:lnTo>
                  <a:pt x="96774" y="238439"/>
                </a:lnTo>
                <a:lnTo>
                  <a:pt x="115810" y="234602"/>
                </a:lnTo>
                <a:lnTo>
                  <a:pt x="132309" y="230774"/>
                </a:lnTo>
                <a:lnTo>
                  <a:pt x="147119" y="226952"/>
                </a:lnTo>
                <a:lnTo>
                  <a:pt x="160801" y="223134"/>
                </a:lnTo>
                <a:lnTo>
                  <a:pt x="175004" y="220589"/>
                </a:lnTo>
                <a:lnTo>
                  <a:pt x="189552" y="218892"/>
                </a:lnTo>
                <a:lnTo>
                  <a:pt x="204331" y="217761"/>
                </a:lnTo>
                <a:lnTo>
                  <a:pt x="219264" y="217006"/>
                </a:lnTo>
                <a:lnTo>
                  <a:pt x="249401" y="216169"/>
                </a:lnTo>
                <a:lnTo>
                  <a:pt x="288862" y="215697"/>
                </a:lnTo>
                <a:lnTo>
                  <a:pt x="306097" y="216901"/>
                </a:lnTo>
                <a:lnTo>
                  <a:pt x="326478" y="218973"/>
                </a:lnTo>
                <a:lnTo>
                  <a:pt x="348954" y="221625"/>
                </a:lnTo>
                <a:lnTo>
                  <a:pt x="367749" y="224663"/>
                </a:lnTo>
                <a:lnTo>
                  <a:pt x="384089" y="227958"/>
                </a:lnTo>
                <a:lnTo>
                  <a:pt x="398791" y="231425"/>
                </a:lnTo>
                <a:lnTo>
                  <a:pt x="416214" y="235006"/>
                </a:lnTo>
                <a:lnTo>
                  <a:pt x="455893" y="242372"/>
                </a:lnTo>
                <a:lnTo>
                  <a:pt x="473331" y="244844"/>
                </a:lnTo>
                <a:lnTo>
                  <a:pt x="488767" y="246492"/>
                </a:lnTo>
                <a:lnTo>
                  <a:pt x="502867" y="247591"/>
                </a:lnTo>
                <a:lnTo>
                  <a:pt x="514808" y="249593"/>
                </a:lnTo>
                <a:lnTo>
                  <a:pt x="525308" y="252199"/>
                </a:lnTo>
                <a:lnTo>
                  <a:pt x="534848" y="255205"/>
                </a:lnTo>
                <a:lnTo>
                  <a:pt x="558996" y="261932"/>
                </a:lnTo>
                <a:lnTo>
                  <a:pt x="572546" y="265505"/>
                </a:lnTo>
                <a:lnTo>
                  <a:pt x="597763" y="272860"/>
                </a:lnTo>
                <a:lnTo>
                  <a:pt x="609822" y="276599"/>
                </a:lnTo>
                <a:lnTo>
                  <a:pt x="617861" y="277823"/>
                </a:lnTo>
                <a:lnTo>
                  <a:pt x="623220" y="277368"/>
                </a:lnTo>
                <a:lnTo>
                  <a:pt x="626792" y="275795"/>
                </a:lnTo>
                <a:lnTo>
                  <a:pt x="627905" y="272206"/>
                </a:lnTo>
                <a:lnTo>
                  <a:pt x="627376" y="267274"/>
                </a:lnTo>
                <a:lnTo>
                  <a:pt x="622508" y="2497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84"/>
          <p:cNvSpPr/>
          <p:nvPr/>
        </p:nvSpPr>
        <p:spPr>
          <a:xfrm>
            <a:off x="6252209" y="4446423"/>
            <a:ext cx="971551" cy="56997"/>
          </a:xfrm>
          <a:custGeom>
            <a:avLst/>
            <a:gdLst/>
            <a:ahLst/>
            <a:cxnLst/>
            <a:rect l="0" t="0" r="0" b="0"/>
            <a:pathLst>
              <a:path w="971551" h="56997">
                <a:moveTo>
                  <a:pt x="0" y="56996"/>
                </a:moveTo>
                <a:lnTo>
                  <a:pt x="41659" y="56996"/>
                </a:lnTo>
                <a:lnTo>
                  <a:pt x="53173" y="55727"/>
                </a:lnTo>
                <a:lnTo>
                  <a:pt x="67199" y="53610"/>
                </a:lnTo>
                <a:lnTo>
                  <a:pt x="82899" y="50929"/>
                </a:lnTo>
                <a:lnTo>
                  <a:pt x="97176" y="49141"/>
                </a:lnTo>
                <a:lnTo>
                  <a:pt x="110504" y="47949"/>
                </a:lnTo>
                <a:lnTo>
                  <a:pt x="123200" y="47155"/>
                </a:lnTo>
                <a:lnTo>
                  <a:pt x="136743" y="45356"/>
                </a:lnTo>
                <a:lnTo>
                  <a:pt x="150853" y="42886"/>
                </a:lnTo>
                <a:lnTo>
                  <a:pt x="165338" y="39969"/>
                </a:lnTo>
                <a:lnTo>
                  <a:pt x="180076" y="38025"/>
                </a:lnTo>
                <a:lnTo>
                  <a:pt x="194981" y="36729"/>
                </a:lnTo>
                <a:lnTo>
                  <a:pt x="209997" y="35865"/>
                </a:lnTo>
                <a:lnTo>
                  <a:pt x="318999" y="26622"/>
                </a:lnTo>
                <a:lnTo>
                  <a:pt x="343477" y="25317"/>
                </a:lnTo>
                <a:lnTo>
                  <a:pt x="366145" y="24447"/>
                </a:lnTo>
                <a:lnTo>
                  <a:pt x="388877" y="22597"/>
                </a:lnTo>
                <a:lnTo>
                  <a:pt x="411651" y="20093"/>
                </a:lnTo>
                <a:lnTo>
                  <a:pt x="434454" y="17154"/>
                </a:lnTo>
                <a:lnTo>
                  <a:pt x="456006" y="15195"/>
                </a:lnTo>
                <a:lnTo>
                  <a:pt x="476725" y="13889"/>
                </a:lnTo>
                <a:lnTo>
                  <a:pt x="496886" y="13018"/>
                </a:lnTo>
                <a:lnTo>
                  <a:pt x="556542" y="8664"/>
                </a:lnTo>
                <a:lnTo>
                  <a:pt x="592008" y="5725"/>
                </a:lnTo>
                <a:lnTo>
                  <a:pt x="622002" y="3765"/>
                </a:lnTo>
                <a:lnTo>
                  <a:pt x="672262" y="1588"/>
                </a:lnTo>
                <a:lnTo>
                  <a:pt x="754461" y="362"/>
                </a:lnTo>
                <a:lnTo>
                  <a:pt x="818892" y="0"/>
                </a:lnTo>
                <a:lnTo>
                  <a:pt x="841838" y="1218"/>
                </a:lnTo>
                <a:lnTo>
                  <a:pt x="867295" y="3301"/>
                </a:lnTo>
                <a:lnTo>
                  <a:pt x="894427" y="5959"/>
                </a:lnTo>
                <a:lnTo>
                  <a:pt x="915055" y="9002"/>
                </a:lnTo>
                <a:lnTo>
                  <a:pt x="931347" y="12300"/>
                </a:lnTo>
                <a:lnTo>
                  <a:pt x="971550" y="227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85"/>
          <p:cNvSpPr/>
          <p:nvPr/>
        </p:nvSpPr>
        <p:spPr>
          <a:xfrm>
            <a:off x="6245310" y="4583946"/>
            <a:ext cx="1115405" cy="433765"/>
          </a:xfrm>
          <a:custGeom>
            <a:avLst/>
            <a:gdLst/>
            <a:ahLst/>
            <a:cxnLst/>
            <a:rect l="0" t="0" r="0" b="0"/>
            <a:pathLst>
              <a:path w="1115405" h="433765">
                <a:moveTo>
                  <a:pt x="258359" y="45204"/>
                </a:moveTo>
                <a:lnTo>
                  <a:pt x="240156" y="45204"/>
                </a:lnTo>
                <a:lnTo>
                  <a:pt x="224446" y="41817"/>
                </a:lnTo>
                <a:lnTo>
                  <a:pt x="205800" y="35362"/>
                </a:lnTo>
                <a:lnTo>
                  <a:pt x="204269" y="33563"/>
                </a:lnTo>
                <a:lnTo>
                  <a:pt x="203249" y="31093"/>
                </a:lnTo>
                <a:lnTo>
                  <a:pt x="202570" y="28176"/>
                </a:lnTo>
                <a:lnTo>
                  <a:pt x="203386" y="26232"/>
                </a:lnTo>
                <a:lnTo>
                  <a:pt x="205200" y="24936"/>
                </a:lnTo>
                <a:lnTo>
                  <a:pt x="207680" y="24072"/>
                </a:lnTo>
                <a:lnTo>
                  <a:pt x="217238" y="16788"/>
                </a:lnTo>
                <a:lnTo>
                  <a:pt x="222055" y="14829"/>
                </a:lnTo>
                <a:lnTo>
                  <a:pt x="248037" y="8300"/>
                </a:lnTo>
                <a:lnTo>
                  <a:pt x="255288" y="5362"/>
                </a:lnTo>
                <a:lnTo>
                  <a:pt x="283696" y="1225"/>
                </a:lnTo>
                <a:lnTo>
                  <a:pt x="310175" y="0"/>
                </a:lnTo>
                <a:lnTo>
                  <a:pt x="340176" y="5704"/>
                </a:lnTo>
                <a:lnTo>
                  <a:pt x="373195" y="15438"/>
                </a:lnTo>
                <a:lnTo>
                  <a:pt x="401040" y="26365"/>
                </a:lnTo>
                <a:lnTo>
                  <a:pt x="456770" y="49290"/>
                </a:lnTo>
                <a:lnTo>
                  <a:pt x="478198" y="58873"/>
                </a:lnTo>
                <a:lnTo>
                  <a:pt x="496189" y="70752"/>
                </a:lnTo>
                <a:lnTo>
                  <a:pt x="504543" y="77476"/>
                </a:lnTo>
                <a:lnTo>
                  <a:pt x="513922" y="85768"/>
                </a:lnTo>
                <a:lnTo>
                  <a:pt x="534502" y="105142"/>
                </a:lnTo>
                <a:lnTo>
                  <a:pt x="542784" y="114373"/>
                </a:lnTo>
                <a:lnTo>
                  <a:pt x="549577" y="123067"/>
                </a:lnTo>
                <a:lnTo>
                  <a:pt x="555374" y="131402"/>
                </a:lnTo>
                <a:lnTo>
                  <a:pt x="559239" y="139499"/>
                </a:lnTo>
                <a:lnTo>
                  <a:pt x="561816" y="147437"/>
                </a:lnTo>
                <a:lnTo>
                  <a:pt x="563534" y="155269"/>
                </a:lnTo>
                <a:lnTo>
                  <a:pt x="564679" y="163030"/>
                </a:lnTo>
                <a:lnTo>
                  <a:pt x="565443" y="170745"/>
                </a:lnTo>
                <a:lnTo>
                  <a:pt x="565951" y="178428"/>
                </a:lnTo>
                <a:lnTo>
                  <a:pt x="566291" y="186090"/>
                </a:lnTo>
                <a:lnTo>
                  <a:pt x="566668" y="201376"/>
                </a:lnTo>
                <a:lnTo>
                  <a:pt x="565499" y="209009"/>
                </a:lnTo>
                <a:lnTo>
                  <a:pt x="563449" y="216637"/>
                </a:lnTo>
                <a:lnTo>
                  <a:pt x="560813" y="224262"/>
                </a:lnTo>
                <a:lnTo>
                  <a:pt x="556515" y="231886"/>
                </a:lnTo>
                <a:lnTo>
                  <a:pt x="551110" y="239508"/>
                </a:lnTo>
                <a:lnTo>
                  <a:pt x="544967" y="247130"/>
                </a:lnTo>
                <a:lnTo>
                  <a:pt x="539601" y="254751"/>
                </a:lnTo>
                <a:lnTo>
                  <a:pt x="534753" y="262372"/>
                </a:lnTo>
                <a:lnTo>
                  <a:pt x="530253" y="269992"/>
                </a:lnTo>
                <a:lnTo>
                  <a:pt x="524711" y="277613"/>
                </a:lnTo>
                <a:lnTo>
                  <a:pt x="518477" y="285233"/>
                </a:lnTo>
                <a:lnTo>
                  <a:pt x="511782" y="292853"/>
                </a:lnTo>
                <a:lnTo>
                  <a:pt x="503507" y="300473"/>
                </a:lnTo>
                <a:lnTo>
                  <a:pt x="494181" y="308093"/>
                </a:lnTo>
                <a:lnTo>
                  <a:pt x="484154" y="315713"/>
                </a:lnTo>
                <a:lnTo>
                  <a:pt x="462853" y="330954"/>
                </a:lnTo>
                <a:lnTo>
                  <a:pt x="451838" y="338573"/>
                </a:lnTo>
                <a:lnTo>
                  <a:pt x="429439" y="350427"/>
                </a:lnTo>
                <a:lnTo>
                  <a:pt x="406786" y="361198"/>
                </a:lnTo>
                <a:lnTo>
                  <a:pt x="384016" y="374452"/>
                </a:lnTo>
                <a:lnTo>
                  <a:pt x="361197" y="385423"/>
                </a:lnTo>
                <a:lnTo>
                  <a:pt x="326929" y="398739"/>
                </a:lnTo>
                <a:lnTo>
                  <a:pt x="292647" y="410728"/>
                </a:lnTo>
                <a:lnTo>
                  <a:pt x="246929" y="426157"/>
                </a:lnTo>
                <a:lnTo>
                  <a:pt x="212640" y="431552"/>
                </a:lnTo>
                <a:lnTo>
                  <a:pt x="184418" y="433150"/>
                </a:lnTo>
                <a:lnTo>
                  <a:pt x="153901" y="433624"/>
                </a:lnTo>
                <a:lnTo>
                  <a:pt x="114661" y="433764"/>
                </a:lnTo>
                <a:lnTo>
                  <a:pt x="85697" y="430411"/>
                </a:lnTo>
                <a:lnTo>
                  <a:pt x="58431" y="424687"/>
                </a:lnTo>
                <a:lnTo>
                  <a:pt x="28800" y="414324"/>
                </a:lnTo>
                <a:lnTo>
                  <a:pt x="11977" y="406954"/>
                </a:lnTo>
                <a:lnTo>
                  <a:pt x="6474" y="401940"/>
                </a:lnTo>
                <a:lnTo>
                  <a:pt x="2806" y="396058"/>
                </a:lnTo>
                <a:lnTo>
                  <a:pt x="361" y="389596"/>
                </a:lnTo>
                <a:lnTo>
                  <a:pt x="0" y="384019"/>
                </a:lnTo>
                <a:lnTo>
                  <a:pt x="1030" y="379030"/>
                </a:lnTo>
                <a:lnTo>
                  <a:pt x="5561" y="370101"/>
                </a:lnTo>
                <a:lnTo>
                  <a:pt x="13982" y="357934"/>
                </a:lnTo>
                <a:lnTo>
                  <a:pt x="16397" y="350141"/>
                </a:lnTo>
                <a:lnTo>
                  <a:pt x="19581" y="346286"/>
                </a:lnTo>
                <a:lnTo>
                  <a:pt x="29893" y="338614"/>
                </a:lnTo>
                <a:lnTo>
                  <a:pt x="62113" y="315020"/>
                </a:lnTo>
                <a:lnTo>
                  <a:pt x="72919" y="307631"/>
                </a:lnTo>
                <a:lnTo>
                  <a:pt x="91698" y="296034"/>
                </a:lnTo>
                <a:lnTo>
                  <a:pt x="118671" y="286647"/>
                </a:lnTo>
                <a:lnTo>
                  <a:pt x="150556" y="276972"/>
                </a:lnTo>
                <a:lnTo>
                  <a:pt x="181660" y="264205"/>
                </a:lnTo>
                <a:lnTo>
                  <a:pt x="209030" y="256837"/>
                </a:lnTo>
                <a:lnTo>
                  <a:pt x="236436" y="253563"/>
                </a:lnTo>
                <a:lnTo>
                  <a:pt x="269783" y="252108"/>
                </a:lnTo>
                <a:lnTo>
                  <a:pt x="324257" y="251288"/>
                </a:lnTo>
                <a:lnTo>
                  <a:pt x="344201" y="252443"/>
                </a:lnTo>
                <a:lnTo>
                  <a:pt x="365117" y="254483"/>
                </a:lnTo>
                <a:lnTo>
                  <a:pt x="386681" y="257113"/>
                </a:lnTo>
                <a:lnTo>
                  <a:pt x="531028" y="278315"/>
                </a:lnTo>
                <a:lnTo>
                  <a:pt x="590365" y="287662"/>
                </a:lnTo>
                <a:lnTo>
                  <a:pt x="618127" y="290662"/>
                </a:lnTo>
                <a:lnTo>
                  <a:pt x="645524" y="292663"/>
                </a:lnTo>
                <a:lnTo>
                  <a:pt x="695863" y="294886"/>
                </a:lnTo>
                <a:lnTo>
                  <a:pt x="735169" y="295873"/>
                </a:lnTo>
                <a:lnTo>
                  <a:pt x="766185" y="292926"/>
                </a:lnTo>
                <a:lnTo>
                  <a:pt x="793940" y="288652"/>
                </a:lnTo>
                <a:lnTo>
                  <a:pt x="823208" y="286753"/>
                </a:lnTo>
                <a:lnTo>
                  <a:pt x="849763" y="282522"/>
                </a:lnTo>
                <a:lnTo>
                  <a:pt x="879346" y="275138"/>
                </a:lnTo>
                <a:lnTo>
                  <a:pt x="922127" y="263390"/>
                </a:lnTo>
                <a:lnTo>
                  <a:pt x="943441" y="255431"/>
                </a:lnTo>
                <a:lnTo>
                  <a:pt x="964001" y="246315"/>
                </a:lnTo>
                <a:lnTo>
                  <a:pt x="984057" y="236428"/>
                </a:lnTo>
                <a:lnTo>
                  <a:pt x="1001238" y="228566"/>
                </a:lnTo>
                <a:lnTo>
                  <a:pt x="1030488" y="216445"/>
                </a:lnTo>
                <a:lnTo>
                  <a:pt x="1052801" y="203437"/>
                </a:lnTo>
                <a:lnTo>
                  <a:pt x="1069914" y="190460"/>
                </a:lnTo>
                <a:lnTo>
                  <a:pt x="1081754" y="180458"/>
                </a:lnTo>
                <a:lnTo>
                  <a:pt x="1095559" y="167688"/>
                </a:lnTo>
                <a:lnTo>
                  <a:pt x="1113264" y="150381"/>
                </a:lnTo>
                <a:lnTo>
                  <a:pt x="1114046" y="148342"/>
                </a:lnTo>
                <a:lnTo>
                  <a:pt x="1115146" y="139404"/>
                </a:lnTo>
                <a:lnTo>
                  <a:pt x="1115404" y="132367"/>
                </a:lnTo>
                <a:lnTo>
                  <a:pt x="1114202" y="129982"/>
                </a:lnTo>
                <a:lnTo>
                  <a:pt x="1112131" y="128393"/>
                </a:lnTo>
                <a:lnTo>
                  <a:pt x="1109481" y="127333"/>
                </a:lnTo>
                <a:lnTo>
                  <a:pt x="1106444" y="127897"/>
                </a:lnTo>
                <a:lnTo>
                  <a:pt x="1103149" y="129542"/>
                </a:lnTo>
                <a:lnTo>
                  <a:pt x="1047030" y="1709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86"/>
          <p:cNvSpPr/>
          <p:nvPr/>
        </p:nvSpPr>
        <p:spPr>
          <a:xfrm>
            <a:off x="5897879" y="5589269"/>
            <a:ext cx="388622" cy="354332"/>
          </a:xfrm>
          <a:custGeom>
            <a:avLst/>
            <a:gdLst/>
            <a:ahLst/>
            <a:cxnLst/>
            <a:rect l="0" t="0" r="0" b="0"/>
            <a:pathLst>
              <a:path w="388622" h="354332">
                <a:moveTo>
                  <a:pt x="0" y="0"/>
                </a:moveTo>
                <a:lnTo>
                  <a:pt x="12137" y="6068"/>
                </a:lnTo>
                <a:lnTo>
                  <a:pt x="16981" y="10395"/>
                </a:lnTo>
                <a:lnTo>
                  <a:pt x="21481" y="15821"/>
                </a:lnTo>
                <a:lnTo>
                  <a:pt x="25751" y="21977"/>
                </a:lnTo>
                <a:lnTo>
                  <a:pt x="33882" y="32204"/>
                </a:lnTo>
                <a:lnTo>
                  <a:pt x="44269" y="42253"/>
                </a:lnTo>
                <a:lnTo>
                  <a:pt x="52373" y="48489"/>
                </a:lnTo>
                <a:lnTo>
                  <a:pt x="61585" y="55186"/>
                </a:lnTo>
                <a:lnTo>
                  <a:pt x="68997" y="60921"/>
                </a:lnTo>
                <a:lnTo>
                  <a:pt x="80619" y="70680"/>
                </a:lnTo>
                <a:lnTo>
                  <a:pt x="86766" y="75060"/>
                </a:lnTo>
                <a:lnTo>
                  <a:pt x="93404" y="79250"/>
                </a:lnTo>
                <a:lnTo>
                  <a:pt x="100369" y="83314"/>
                </a:lnTo>
                <a:lnTo>
                  <a:pt x="128429" y="101375"/>
                </a:lnTo>
                <a:lnTo>
                  <a:pt x="146580" y="113304"/>
                </a:lnTo>
                <a:lnTo>
                  <a:pt x="161220" y="123796"/>
                </a:lnTo>
                <a:lnTo>
                  <a:pt x="173520" y="133331"/>
                </a:lnTo>
                <a:lnTo>
                  <a:pt x="184260" y="142227"/>
                </a:lnTo>
                <a:lnTo>
                  <a:pt x="196500" y="153239"/>
                </a:lnTo>
                <a:lnTo>
                  <a:pt x="223647" y="179019"/>
                </a:lnTo>
                <a:lnTo>
                  <a:pt x="234188" y="190466"/>
                </a:lnTo>
                <a:lnTo>
                  <a:pt x="242485" y="200638"/>
                </a:lnTo>
                <a:lnTo>
                  <a:pt x="249287" y="209959"/>
                </a:lnTo>
                <a:lnTo>
                  <a:pt x="256361" y="217443"/>
                </a:lnTo>
                <a:lnTo>
                  <a:pt x="263618" y="223702"/>
                </a:lnTo>
                <a:lnTo>
                  <a:pt x="270996" y="229145"/>
                </a:lnTo>
                <a:lnTo>
                  <a:pt x="279724" y="237854"/>
                </a:lnTo>
                <a:lnTo>
                  <a:pt x="289353" y="248739"/>
                </a:lnTo>
                <a:lnTo>
                  <a:pt x="299582" y="261077"/>
                </a:lnTo>
                <a:lnTo>
                  <a:pt x="308942" y="271841"/>
                </a:lnTo>
                <a:lnTo>
                  <a:pt x="317721" y="281557"/>
                </a:lnTo>
                <a:lnTo>
                  <a:pt x="338827" y="303982"/>
                </a:lnTo>
                <a:lnTo>
                  <a:pt x="357336" y="322936"/>
                </a:lnTo>
                <a:lnTo>
                  <a:pt x="360144" y="327051"/>
                </a:lnTo>
                <a:lnTo>
                  <a:pt x="363264" y="335010"/>
                </a:lnTo>
                <a:lnTo>
                  <a:pt x="368038" y="342780"/>
                </a:lnTo>
                <a:lnTo>
                  <a:pt x="371088" y="346630"/>
                </a:lnTo>
                <a:lnTo>
                  <a:pt x="374392" y="349197"/>
                </a:lnTo>
                <a:lnTo>
                  <a:pt x="377865" y="350909"/>
                </a:lnTo>
                <a:lnTo>
                  <a:pt x="388621" y="3543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87"/>
          <p:cNvSpPr/>
          <p:nvPr/>
        </p:nvSpPr>
        <p:spPr>
          <a:xfrm>
            <a:off x="5863590" y="5512437"/>
            <a:ext cx="342900" cy="431164"/>
          </a:xfrm>
          <a:custGeom>
            <a:avLst/>
            <a:gdLst/>
            <a:ahLst/>
            <a:cxnLst/>
            <a:rect l="0" t="0" r="0" b="0"/>
            <a:pathLst>
              <a:path w="342900" h="431164">
                <a:moveTo>
                  <a:pt x="342899" y="19682"/>
                </a:moveTo>
                <a:lnTo>
                  <a:pt x="336832" y="7547"/>
                </a:lnTo>
                <a:lnTo>
                  <a:pt x="333774" y="3972"/>
                </a:lnTo>
                <a:lnTo>
                  <a:pt x="330466" y="1589"/>
                </a:lnTo>
                <a:lnTo>
                  <a:pt x="326991" y="0"/>
                </a:lnTo>
                <a:lnTo>
                  <a:pt x="323404" y="211"/>
                </a:lnTo>
                <a:lnTo>
                  <a:pt x="319742" y="1621"/>
                </a:lnTo>
                <a:lnTo>
                  <a:pt x="312287" y="6575"/>
                </a:lnTo>
                <a:lnTo>
                  <a:pt x="304741" y="13010"/>
                </a:lnTo>
                <a:lnTo>
                  <a:pt x="297154" y="23490"/>
                </a:lnTo>
                <a:lnTo>
                  <a:pt x="288278" y="36615"/>
                </a:lnTo>
                <a:lnTo>
                  <a:pt x="282355" y="43671"/>
                </a:lnTo>
                <a:lnTo>
                  <a:pt x="275867" y="50915"/>
                </a:lnTo>
                <a:lnTo>
                  <a:pt x="265191" y="65904"/>
                </a:lnTo>
                <a:lnTo>
                  <a:pt x="236395" y="109652"/>
                </a:lnTo>
                <a:lnTo>
                  <a:pt x="221097" y="131732"/>
                </a:lnTo>
                <a:lnTo>
                  <a:pt x="205818" y="152802"/>
                </a:lnTo>
                <a:lnTo>
                  <a:pt x="177834" y="190607"/>
                </a:lnTo>
                <a:lnTo>
                  <a:pt x="156930" y="220109"/>
                </a:lnTo>
                <a:lnTo>
                  <a:pt x="146530" y="235850"/>
                </a:lnTo>
                <a:lnTo>
                  <a:pt x="124814" y="270273"/>
                </a:lnTo>
                <a:lnTo>
                  <a:pt x="116229" y="284533"/>
                </a:lnTo>
                <a:lnTo>
                  <a:pt x="109236" y="296579"/>
                </a:lnTo>
                <a:lnTo>
                  <a:pt x="103304" y="307151"/>
                </a:lnTo>
                <a:lnTo>
                  <a:pt x="92999" y="320548"/>
                </a:lnTo>
                <a:lnTo>
                  <a:pt x="79779" y="335829"/>
                </a:lnTo>
                <a:lnTo>
                  <a:pt x="64616" y="352367"/>
                </a:lnTo>
                <a:lnTo>
                  <a:pt x="54508" y="364662"/>
                </a:lnTo>
                <a:lnTo>
                  <a:pt x="47768" y="374129"/>
                </a:lnTo>
                <a:lnTo>
                  <a:pt x="43275" y="381710"/>
                </a:lnTo>
                <a:lnTo>
                  <a:pt x="34896" y="393520"/>
                </a:lnTo>
                <a:lnTo>
                  <a:pt x="26939" y="403003"/>
                </a:lnTo>
                <a:lnTo>
                  <a:pt x="19170" y="411450"/>
                </a:lnTo>
                <a:lnTo>
                  <a:pt x="0" y="4311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88"/>
          <p:cNvSpPr/>
          <p:nvPr/>
        </p:nvSpPr>
        <p:spPr>
          <a:xfrm>
            <a:off x="6377939" y="5486400"/>
            <a:ext cx="331471" cy="91440"/>
          </a:xfrm>
          <a:custGeom>
            <a:avLst/>
            <a:gdLst/>
            <a:ahLst/>
            <a:cxnLst/>
            <a:rect l="0" t="0" r="0" b="0"/>
            <a:pathLst>
              <a:path w="331471" h="91440">
                <a:moveTo>
                  <a:pt x="0" y="91439"/>
                </a:moveTo>
                <a:lnTo>
                  <a:pt x="35592" y="91439"/>
                </a:lnTo>
                <a:lnTo>
                  <a:pt x="41508" y="90169"/>
                </a:lnTo>
                <a:lnTo>
                  <a:pt x="47992" y="88053"/>
                </a:lnTo>
                <a:lnTo>
                  <a:pt x="54855" y="85372"/>
                </a:lnTo>
                <a:lnTo>
                  <a:pt x="100920" y="69463"/>
                </a:lnTo>
                <a:lnTo>
                  <a:pt x="124431" y="60278"/>
                </a:lnTo>
                <a:lnTo>
                  <a:pt x="181032" y="36527"/>
                </a:lnTo>
                <a:lnTo>
                  <a:pt x="203239" y="28161"/>
                </a:lnTo>
                <a:lnTo>
                  <a:pt x="220583" y="22584"/>
                </a:lnTo>
                <a:lnTo>
                  <a:pt x="234686" y="18866"/>
                </a:lnTo>
                <a:lnTo>
                  <a:pt x="246627" y="15117"/>
                </a:lnTo>
                <a:lnTo>
                  <a:pt x="257128" y="11348"/>
                </a:lnTo>
                <a:lnTo>
                  <a:pt x="266669" y="7565"/>
                </a:lnTo>
                <a:lnTo>
                  <a:pt x="274299" y="5043"/>
                </a:lnTo>
                <a:lnTo>
                  <a:pt x="280656" y="3362"/>
                </a:lnTo>
                <a:lnTo>
                  <a:pt x="286165" y="2241"/>
                </a:lnTo>
                <a:lnTo>
                  <a:pt x="292377" y="1494"/>
                </a:lnTo>
                <a:lnTo>
                  <a:pt x="299058" y="996"/>
                </a:lnTo>
                <a:lnTo>
                  <a:pt x="33147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89"/>
          <p:cNvSpPr/>
          <p:nvPr/>
        </p:nvSpPr>
        <p:spPr>
          <a:xfrm>
            <a:off x="6314204" y="5623559"/>
            <a:ext cx="429497" cy="91442"/>
          </a:xfrm>
          <a:custGeom>
            <a:avLst/>
            <a:gdLst/>
            <a:ahLst/>
            <a:cxnLst/>
            <a:rect l="0" t="0" r="0" b="0"/>
            <a:pathLst>
              <a:path w="429497" h="91442">
                <a:moveTo>
                  <a:pt x="6585" y="91441"/>
                </a:moveTo>
                <a:lnTo>
                  <a:pt x="518" y="85373"/>
                </a:lnTo>
                <a:lnTo>
                  <a:pt x="0" y="83586"/>
                </a:lnTo>
                <a:lnTo>
                  <a:pt x="926" y="82394"/>
                </a:lnTo>
                <a:lnTo>
                  <a:pt x="2812" y="81599"/>
                </a:lnTo>
                <a:lnTo>
                  <a:pt x="11535" y="80481"/>
                </a:lnTo>
                <a:lnTo>
                  <a:pt x="16235" y="79054"/>
                </a:lnTo>
                <a:lnTo>
                  <a:pt x="21909" y="76833"/>
                </a:lnTo>
                <a:lnTo>
                  <a:pt x="28231" y="74082"/>
                </a:lnTo>
                <a:lnTo>
                  <a:pt x="79282" y="57479"/>
                </a:lnTo>
                <a:lnTo>
                  <a:pt x="116010" y="45939"/>
                </a:lnTo>
                <a:lnTo>
                  <a:pt x="144305" y="38246"/>
                </a:lnTo>
                <a:lnTo>
                  <a:pt x="166979" y="33118"/>
                </a:lnTo>
                <a:lnTo>
                  <a:pt x="185904" y="29699"/>
                </a:lnTo>
                <a:lnTo>
                  <a:pt x="201061" y="26150"/>
                </a:lnTo>
                <a:lnTo>
                  <a:pt x="213706" y="22513"/>
                </a:lnTo>
                <a:lnTo>
                  <a:pt x="224675" y="18819"/>
                </a:lnTo>
                <a:lnTo>
                  <a:pt x="238339" y="16356"/>
                </a:lnTo>
                <a:lnTo>
                  <a:pt x="253798" y="14714"/>
                </a:lnTo>
                <a:lnTo>
                  <a:pt x="270453" y="13620"/>
                </a:lnTo>
                <a:lnTo>
                  <a:pt x="284098" y="11620"/>
                </a:lnTo>
                <a:lnTo>
                  <a:pt x="295734" y="9016"/>
                </a:lnTo>
                <a:lnTo>
                  <a:pt x="306031" y="6012"/>
                </a:lnTo>
                <a:lnTo>
                  <a:pt x="315436" y="4008"/>
                </a:lnTo>
                <a:lnTo>
                  <a:pt x="324246" y="2672"/>
                </a:lnTo>
                <a:lnTo>
                  <a:pt x="332659" y="1781"/>
                </a:lnTo>
                <a:lnTo>
                  <a:pt x="343348" y="1188"/>
                </a:lnTo>
                <a:lnTo>
                  <a:pt x="368771" y="529"/>
                </a:lnTo>
                <a:lnTo>
                  <a:pt x="42949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90"/>
          <p:cNvSpPr/>
          <p:nvPr/>
        </p:nvSpPr>
        <p:spPr>
          <a:xfrm>
            <a:off x="6858000" y="5349239"/>
            <a:ext cx="34291" cy="548641"/>
          </a:xfrm>
          <a:custGeom>
            <a:avLst/>
            <a:gdLst/>
            <a:ahLst/>
            <a:cxnLst/>
            <a:rect l="0" t="0" r="0" b="0"/>
            <a:pathLst>
              <a:path w="34291" h="548641">
                <a:moveTo>
                  <a:pt x="0" y="0"/>
                </a:moveTo>
                <a:lnTo>
                  <a:pt x="6067" y="6068"/>
                </a:lnTo>
                <a:lnTo>
                  <a:pt x="6584" y="9125"/>
                </a:lnTo>
                <a:lnTo>
                  <a:pt x="5660" y="12434"/>
                </a:lnTo>
                <a:lnTo>
                  <a:pt x="3773" y="15909"/>
                </a:lnTo>
                <a:lnTo>
                  <a:pt x="2515" y="19496"/>
                </a:lnTo>
                <a:lnTo>
                  <a:pt x="1677" y="23158"/>
                </a:lnTo>
                <a:lnTo>
                  <a:pt x="744" y="31882"/>
                </a:lnTo>
                <a:lnTo>
                  <a:pt x="330" y="44227"/>
                </a:lnTo>
                <a:lnTo>
                  <a:pt x="65" y="76658"/>
                </a:lnTo>
                <a:lnTo>
                  <a:pt x="9" y="146142"/>
                </a:lnTo>
                <a:lnTo>
                  <a:pt x="1275" y="162199"/>
                </a:lnTo>
                <a:lnTo>
                  <a:pt x="3390" y="180522"/>
                </a:lnTo>
                <a:lnTo>
                  <a:pt x="6070" y="200358"/>
                </a:lnTo>
                <a:lnTo>
                  <a:pt x="7856" y="221202"/>
                </a:lnTo>
                <a:lnTo>
                  <a:pt x="9048" y="242718"/>
                </a:lnTo>
                <a:lnTo>
                  <a:pt x="10371" y="283135"/>
                </a:lnTo>
                <a:lnTo>
                  <a:pt x="11221" y="340126"/>
                </a:lnTo>
                <a:lnTo>
                  <a:pt x="11430" y="528320"/>
                </a:lnTo>
                <a:lnTo>
                  <a:pt x="12700" y="532554"/>
                </a:lnTo>
                <a:lnTo>
                  <a:pt x="14816" y="536646"/>
                </a:lnTo>
                <a:lnTo>
                  <a:pt x="17498" y="540644"/>
                </a:lnTo>
                <a:lnTo>
                  <a:pt x="20555" y="543310"/>
                </a:lnTo>
                <a:lnTo>
                  <a:pt x="23862" y="545087"/>
                </a:lnTo>
                <a:lnTo>
                  <a:pt x="34290" y="5486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91"/>
          <p:cNvSpPr/>
          <p:nvPr/>
        </p:nvSpPr>
        <p:spPr>
          <a:xfrm>
            <a:off x="6988574" y="5350852"/>
            <a:ext cx="532367" cy="454677"/>
          </a:xfrm>
          <a:custGeom>
            <a:avLst/>
            <a:gdLst/>
            <a:ahLst/>
            <a:cxnLst/>
            <a:rect l="0" t="0" r="0" b="0"/>
            <a:pathLst>
              <a:path w="532367" h="454677">
                <a:moveTo>
                  <a:pt x="6585" y="124117"/>
                </a:moveTo>
                <a:lnTo>
                  <a:pt x="518" y="111982"/>
                </a:lnTo>
                <a:lnTo>
                  <a:pt x="0" y="107137"/>
                </a:lnTo>
                <a:lnTo>
                  <a:pt x="925" y="102637"/>
                </a:lnTo>
                <a:lnTo>
                  <a:pt x="2812" y="98367"/>
                </a:lnTo>
                <a:lnTo>
                  <a:pt x="5340" y="95521"/>
                </a:lnTo>
                <a:lnTo>
                  <a:pt x="8295" y="93623"/>
                </a:lnTo>
                <a:lnTo>
                  <a:pt x="14965" y="91514"/>
                </a:lnTo>
                <a:lnTo>
                  <a:pt x="22163" y="90577"/>
                </a:lnTo>
                <a:lnTo>
                  <a:pt x="32982" y="83388"/>
                </a:lnTo>
                <a:lnTo>
                  <a:pt x="44988" y="72995"/>
                </a:lnTo>
                <a:lnTo>
                  <a:pt x="60156" y="60004"/>
                </a:lnTo>
                <a:lnTo>
                  <a:pt x="73151" y="52019"/>
                </a:lnTo>
                <a:lnTo>
                  <a:pt x="87394" y="44237"/>
                </a:lnTo>
                <a:lnTo>
                  <a:pt x="107271" y="34005"/>
                </a:lnTo>
                <a:lnTo>
                  <a:pt x="141505" y="16757"/>
                </a:lnTo>
                <a:lnTo>
                  <a:pt x="154951" y="10634"/>
                </a:lnTo>
                <a:lnTo>
                  <a:pt x="165187" y="6552"/>
                </a:lnTo>
                <a:lnTo>
                  <a:pt x="181214" y="2016"/>
                </a:lnTo>
                <a:lnTo>
                  <a:pt x="196806" y="0"/>
                </a:lnTo>
                <a:lnTo>
                  <a:pt x="212201" y="2491"/>
                </a:lnTo>
                <a:lnTo>
                  <a:pt x="219863" y="4933"/>
                </a:lnTo>
                <a:lnTo>
                  <a:pt x="226240" y="10371"/>
                </a:lnTo>
                <a:lnTo>
                  <a:pt x="231762" y="17807"/>
                </a:lnTo>
                <a:lnTo>
                  <a:pt x="236713" y="26574"/>
                </a:lnTo>
                <a:lnTo>
                  <a:pt x="240014" y="34958"/>
                </a:lnTo>
                <a:lnTo>
                  <a:pt x="242215" y="43088"/>
                </a:lnTo>
                <a:lnTo>
                  <a:pt x="243681" y="51048"/>
                </a:lnTo>
                <a:lnTo>
                  <a:pt x="244659" y="58894"/>
                </a:lnTo>
                <a:lnTo>
                  <a:pt x="245312" y="66665"/>
                </a:lnTo>
                <a:lnTo>
                  <a:pt x="245746" y="74386"/>
                </a:lnTo>
                <a:lnTo>
                  <a:pt x="244766" y="82073"/>
                </a:lnTo>
                <a:lnTo>
                  <a:pt x="242843" y="89738"/>
                </a:lnTo>
                <a:lnTo>
                  <a:pt x="230630" y="126358"/>
                </a:lnTo>
                <a:lnTo>
                  <a:pt x="225799" y="137041"/>
                </a:lnTo>
                <a:lnTo>
                  <a:pt x="220037" y="147973"/>
                </a:lnTo>
                <a:lnTo>
                  <a:pt x="213657" y="159072"/>
                </a:lnTo>
                <a:lnTo>
                  <a:pt x="196408" y="191722"/>
                </a:lnTo>
                <a:lnTo>
                  <a:pt x="186474" y="211098"/>
                </a:lnTo>
                <a:lnTo>
                  <a:pt x="174770" y="230364"/>
                </a:lnTo>
                <a:lnTo>
                  <a:pt x="161889" y="249558"/>
                </a:lnTo>
                <a:lnTo>
                  <a:pt x="148221" y="268705"/>
                </a:lnTo>
                <a:lnTo>
                  <a:pt x="137839" y="285279"/>
                </a:lnTo>
                <a:lnTo>
                  <a:pt x="129648" y="300139"/>
                </a:lnTo>
                <a:lnTo>
                  <a:pt x="122917" y="313855"/>
                </a:lnTo>
                <a:lnTo>
                  <a:pt x="114620" y="329349"/>
                </a:lnTo>
                <a:lnTo>
                  <a:pt x="80701" y="389682"/>
                </a:lnTo>
                <a:lnTo>
                  <a:pt x="75046" y="400220"/>
                </a:lnTo>
                <a:lnTo>
                  <a:pt x="68736" y="409786"/>
                </a:lnTo>
                <a:lnTo>
                  <a:pt x="61989" y="418703"/>
                </a:lnTo>
                <a:lnTo>
                  <a:pt x="54951" y="427188"/>
                </a:lnTo>
                <a:lnTo>
                  <a:pt x="43745" y="440002"/>
                </a:lnTo>
                <a:lnTo>
                  <a:pt x="38979" y="445197"/>
                </a:lnTo>
                <a:lnTo>
                  <a:pt x="37070" y="448661"/>
                </a:lnTo>
                <a:lnTo>
                  <a:pt x="37070" y="450969"/>
                </a:lnTo>
                <a:lnTo>
                  <a:pt x="38338" y="452509"/>
                </a:lnTo>
                <a:lnTo>
                  <a:pt x="40454" y="453535"/>
                </a:lnTo>
                <a:lnTo>
                  <a:pt x="46191" y="454676"/>
                </a:lnTo>
                <a:lnTo>
                  <a:pt x="64739" y="451169"/>
                </a:lnTo>
                <a:lnTo>
                  <a:pt x="129375" y="437114"/>
                </a:lnTo>
                <a:lnTo>
                  <a:pt x="159565" y="429302"/>
                </a:lnTo>
                <a:lnTo>
                  <a:pt x="186042" y="421554"/>
                </a:lnTo>
                <a:lnTo>
                  <a:pt x="210043" y="413848"/>
                </a:lnTo>
                <a:lnTo>
                  <a:pt x="229854" y="408711"/>
                </a:lnTo>
                <a:lnTo>
                  <a:pt x="246871" y="405287"/>
                </a:lnTo>
                <a:lnTo>
                  <a:pt x="262026" y="403003"/>
                </a:lnTo>
                <a:lnTo>
                  <a:pt x="278479" y="401482"/>
                </a:lnTo>
                <a:lnTo>
                  <a:pt x="295798" y="400467"/>
                </a:lnTo>
                <a:lnTo>
                  <a:pt x="313694" y="399790"/>
                </a:lnTo>
                <a:lnTo>
                  <a:pt x="457833" y="398616"/>
                </a:lnTo>
                <a:lnTo>
                  <a:pt x="532366" y="4098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And this one..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Find x.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2971800"/>
            <a:ext cx="4757738" cy="317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MARTPenAnnotation99"/>
          <p:cNvSpPr/>
          <p:nvPr/>
        </p:nvSpPr>
        <p:spPr>
          <a:xfrm>
            <a:off x="2537523" y="5666681"/>
            <a:ext cx="3428937" cy="679482"/>
          </a:xfrm>
          <a:custGeom>
            <a:avLst/>
            <a:gdLst/>
            <a:ahLst/>
            <a:cxnLst/>
            <a:rect l="0" t="0" r="0" b="0"/>
            <a:pathLst>
              <a:path w="3428937" h="679482">
                <a:moveTo>
                  <a:pt x="34227" y="25458"/>
                </a:moveTo>
                <a:lnTo>
                  <a:pt x="28159" y="31526"/>
                </a:lnTo>
                <a:lnTo>
                  <a:pt x="26371" y="34583"/>
                </a:lnTo>
                <a:lnTo>
                  <a:pt x="24385" y="41367"/>
                </a:lnTo>
                <a:lnTo>
                  <a:pt x="23267" y="52326"/>
                </a:lnTo>
                <a:lnTo>
                  <a:pt x="21840" y="56070"/>
                </a:lnTo>
                <a:lnTo>
                  <a:pt x="15034" y="67408"/>
                </a:lnTo>
                <a:lnTo>
                  <a:pt x="12997" y="75006"/>
                </a:lnTo>
                <a:lnTo>
                  <a:pt x="12091" y="92776"/>
                </a:lnTo>
                <a:lnTo>
                  <a:pt x="10419" y="113797"/>
                </a:lnTo>
                <a:lnTo>
                  <a:pt x="3607" y="134042"/>
                </a:lnTo>
                <a:lnTo>
                  <a:pt x="1024" y="154292"/>
                </a:lnTo>
                <a:lnTo>
                  <a:pt x="151" y="173157"/>
                </a:lnTo>
                <a:lnTo>
                  <a:pt x="0" y="191987"/>
                </a:lnTo>
                <a:lnTo>
                  <a:pt x="1235" y="211231"/>
                </a:lnTo>
                <a:lnTo>
                  <a:pt x="3342" y="221697"/>
                </a:lnTo>
                <a:lnTo>
                  <a:pt x="7800" y="240946"/>
                </a:lnTo>
                <a:lnTo>
                  <a:pt x="11580" y="260192"/>
                </a:lnTo>
                <a:lnTo>
                  <a:pt x="20179" y="280147"/>
                </a:lnTo>
                <a:lnTo>
                  <a:pt x="32040" y="299747"/>
                </a:lnTo>
                <a:lnTo>
                  <a:pt x="37849" y="312458"/>
                </a:lnTo>
                <a:lnTo>
                  <a:pt x="44261" y="327281"/>
                </a:lnTo>
                <a:lnTo>
                  <a:pt x="54773" y="347139"/>
                </a:lnTo>
                <a:lnTo>
                  <a:pt x="59354" y="354212"/>
                </a:lnTo>
                <a:lnTo>
                  <a:pt x="71218" y="365458"/>
                </a:lnTo>
                <a:lnTo>
                  <a:pt x="77937" y="370234"/>
                </a:lnTo>
                <a:lnTo>
                  <a:pt x="88790" y="382316"/>
                </a:lnTo>
                <a:lnTo>
                  <a:pt x="93462" y="389093"/>
                </a:lnTo>
                <a:lnTo>
                  <a:pt x="108814" y="403397"/>
                </a:lnTo>
                <a:lnTo>
                  <a:pt x="118241" y="410767"/>
                </a:lnTo>
                <a:lnTo>
                  <a:pt x="142263" y="422344"/>
                </a:lnTo>
                <a:lnTo>
                  <a:pt x="187734" y="439387"/>
                </a:lnTo>
                <a:lnTo>
                  <a:pt x="220562" y="450727"/>
                </a:lnTo>
                <a:lnTo>
                  <a:pt x="264274" y="457110"/>
                </a:lnTo>
                <a:lnTo>
                  <a:pt x="352154" y="459267"/>
                </a:lnTo>
                <a:lnTo>
                  <a:pt x="420637" y="458292"/>
                </a:lnTo>
                <a:lnTo>
                  <a:pt x="624815" y="449926"/>
                </a:lnTo>
                <a:lnTo>
                  <a:pt x="716036" y="439551"/>
                </a:lnTo>
                <a:lnTo>
                  <a:pt x="879147" y="430234"/>
                </a:lnTo>
                <a:lnTo>
                  <a:pt x="975030" y="425639"/>
                </a:lnTo>
                <a:lnTo>
                  <a:pt x="1057305" y="420062"/>
                </a:lnTo>
                <a:lnTo>
                  <a:pt x="1148905" y="416738"/>
                </a:lnTo>
                <a:lnTo>
                  <a:pt x="1235759" y="416531"/>
                </a:lnTo>
                <a:lnTo>
                  <a:pt x="1326226" y="424824"/>
                </a:lnTo>
                <a:lnTo>
                  <a:pt x="1416150" y="444766"/>
                </a:lnTo>
                <a:lnTo>
                  <a:pt x="1436238" y="453541"/>
                </a:lnTo>
                <a:lnTo>
                  <a:pt x="1469830" y="473803"/>
                </a:lnTo>
                <a:lnTo>
                  <a:pt x="1502195" y="491304"/>
                </a:lnTo>
                <a:lnTo>
                  <a:pt x="1522317" y="503858"/>
                </a:lnTo>
                <a:lnTo>
                  <a:pt x="1537187" y="517903"/>
                </a:lnTo>
                <a:lnTo>
                  <a:pt x="1552698" y="536705"/>
                </a:lnTo>
                <a:lnTo>
                  <a:pt x="1557081" y="541549"/>
                </a:lnTo>
                <a:lnTo>
                  <a:pt x="1565338" y="557092"/>
                </a:lnTo>
                <a:lnTo>
                  <a:pt x="1573240" y="576700"/>
                </a:lnTo>
                <a:lnTo>
                  <a:pt x="1580986" y="598115"/>
                </a:lnTo>
                <a:lnTo>
                  <a:pt x="1585275" y="613559"/>
                </a:lnTo>
                <a:lnTo>
                  <a:pt x="1588451" y="627196"/>
                </a:lnTo>
                <a:lnTo>
                  <a:pt x="1594097" y="645958"/>
                </a:lnTo>
                <a:lnTo>
                  <a:pt x="1597380" y="652484"/>
                </a:lnTo>
                <a:lnTo>
                  <a:pt x="1600839" y="656836"/>
                </a:lnTo>
                <a:lnTo>
                  <a:pt x="1604415" y="659737"/>
                </a:lnTo>
                <a:lnTo>
                  <a:pt x="1606799" y="664211"/>
                </a:lnTo>
                <a:lnTo>
                  <a:pt x="1610154" y="678833"/>
                </a:lnTo>
                <a:lnTo>
                  <a:pt x="1610625" y="679481"/>
                </a:lnTo>
                <a:lnTo>
                  <a:pt x="1610939" y="678644"/>
                </a:lnTo>
                <a:lnTo>
                  <a:pt x="1611381" y="671397"/>
                </a:lnTo>
                <a:lnTo>
                  <a:pt x="1617579" y="655139"/>
                </a:lnTo>
                <a:lnTo>
                  <a:pt x="1627459" y="634235"/>
                </a:lnTo>
                <a:lnTo>
                  <a:pt x="1638103" y="616066"/>
                </a:lnTo>
                <a:lnTo>
                  <a:pt x="1651301" y="597830"/>
                </a:lnTo>
                <a:lnTo>
                  <a:pt x="1671741" y="580424"/>
                </a:lnTo>
                <a:lnTo>
                  <a:pt x="1690215" y="564684"/>
                </a:lnTo>
                <a:lnTo>
                  <a:pt x="1722358" y="539559"/>
                </a:lnTo>
                <a:lnTo>
                  <a:pt x="1744159" y="522942"/>
                </a:lnTo>
                <a:lnTo>
                  <a:pt x="1789283" y="501996"/>
                </a:lnTo>
                <a:lnTo>
                  <a:pt x="1837366" y="490364"/>
                </a:lnTo>
                <a:lnTo>
                  <a:pt x="1931740" y="480286"/>
                </a:lnTo>
                <a:lnTo>
                  <a:pt x="1965956" y="476524"/>
                </a:lnTo>
                <a:lnTo>
                  <a:pt x="2065780" y="481599"/>
                </a:lnTo>
                <a:lnTo>
                  <a:pt x="2164743" y="483719"/>
                </a:lnTo>
                <a:lnTo>
                  <a:pt x="2268771" y="488277"/>
                </a:lnTo>
                <a:lnTo>
                  <a:pt x="2364942" y="482988"/>
                </a:lnTo>
                <a:lnTo>
                  <a:pt x="2482165" y="482688"/>
                </a:lnTo>
                <a:lnTo>
                  <a:pt x="2605440" y="472820"/>
                </a:lnTo>
                <a:lnTo>
                  <a:pt x="2721343" y="455459"/>
                </a:lnTo>
                <a:lnTo>
                  <a:pt x="2813009" y="447229"/>
                </a:lnTo>
                <a:lnTo>
                  <a:pt x="2920050" y="430533"/>
                </a:lnTo>
                <a:lnTo>
                  <a:pt x="3062736" y="400754"/>
                </a:lnTo>
                <a:lnTo>
                  <a:pt x="3125558" y="381909"/>
                </a:lnTo>
                <a:lnTo>
                  <a:pt x="3166185" y="366305"/>
                </a:lnTo>
                <a:lnTo>
                  <a:pt x="3185581" y="354323"/>
                </a:lnTo>
                <a:lnTo>
                  <a:pt x="3210781" y="336683"/>
                </a:lnTo>
                <a:lnTo>
                  <a:pt x="3218729" y="332001"/>
                </a:lnTo>
                <a:lnTo>
                  <a:pt x="3230948" y="320026"/>
                </a:lnTo>
                <a:lnTo>
                  <a:pt x="3245692" y="302427"/>
                </a:lnTo>
                <a:lnTo>
                  <a:pt x="3273411" y="273439"/>
                </a:lnTo>
                <a:lnTo>
                  <a:pt x="3296737" y="252935"/>
                </a:lnTo>
                <a:lnTo>
                  <a:pt x="3314301" y="238319"/>
                </a:lnTo>
                <a:lnTo>
                  <a:pt x="3326341" y="223356"/>
                </a:lnTo>
                <a:lnTo>
                  <a:pt x="3335925" y="208240"/>
                </a:lnTo>
                <a:lnTo>
                  <a:pt x="3345688" y="190514"/>
                </a:lnTo>
                <a:lnTo>
                  <a:pt x="3358494" y="165703"/>
                </a:lnTo>
                <a:lnTo>
                  <a:pt x="3369265" y="147903"/>
                </a:lnTo>
                <a:lnTo>
                  <a:pt x="3373916" y="141378"/>
                </a:lnTo>
                <a:lnTo>
                  <a:pt x="3382470" y="120582"/>
                </a:lnTo>
                <a:lnTo>
                  <a:pt x="3386529" y="107924"/>
                </a:lnTo>
                <a:lnTo>
                  <a:pt x="3394425" y="90473"/>
                </a:lnTo>
                <a:lnTo>
                  <a:pt x="3398309" y="84042"/>
                </a:lnTo>
                <a:lnTo>
                  <a:pt x="3403438" y="70864"/>
                </a:lnTo>
                <a:lnTo>
                  <a:pt x="3409398" y="53189"/>
                </a:lnTo>
                <a:lnTo>
                  <a:pt x="3425077" y="3419"/>
                </a:lnTo>
                <a:lnTo>
                  <a:pt x="3426364" y="606"/>
                </a:lnTo>
                <a:lnTo>
                  <a:pt x="3427221" y="0"/>
                </a:lnTo>
                <a:lnTo>
                  <a:pt x="3427793" y="866"/>
                </a:lnTo>
                <a:lnTo>
                  <a:pt x="3428936" y="140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0"/>
          <p:cNvSpPr/>
          <p:nvPr/>
        </p:nvSpPr>
        <p:spPr>
          <a:xfrm>
            <a:off x="3807778" y="6503669"/>
            <a:ext cx="32702" cy="316386"/>
          </a:xfrm>
          <a:custGeom>
            <a:avLst/>
            <a:gdLst/>
            <a:ahLst/>
            <a:cxnLst/>
            <a:rect l="0" t="0" r="0" b="0"/>
            <a:pathLst>
              <a:path w="32702" h="316386">
                <a:moveTo>
                  <a:pt x="9842" y="0"/>
                </a:moveTo>
                <a:lnTo>
                  <a:pt x="3774" y="6068"/>
                </a:lnTo>
                <a:lnTo>
                  <a:pt x="1986" y="9125"/>
                </a:lnTo>
                <a:lnTo>
                  <a:pt x="794" y="12434"/>
                </a:lnTo>
                <a:lnTo>
                  <a:pt x="0" y="15909"/>
                </a:lnTo>
                <a:lnTo>
                  <a:pt x="741" y="28386"/>
                </a:lnTo>
                <a:lnTo>
                  <a:pt x="6581" y="88139"/>
                </a:lnTo>
                <a:lnTo>
                  <a:pt x="7668" y="104480"/>
                </a:lnTo>
                <a:lnTo>
                  <a:pt x="8875" y="131525"/>
                </a:lnTo>
                <a:lnTo>
                  <a:pt x="9556" y="161032"/>
                </a:lnTo>
                <a:lnTo>
                  <a:pt x="9714" y="177827"/>
                </a:lnTo>
                <a:lnTo>
                  <a:pt x="11027" y="184591"/>
                </a:lnTo>
                <a:lnTo>
                  <a:pt x="13172" y="190371"/>
                </a:lnTo>
                <a:lnTo>
                  <a:pt x="15872" y="195494"/>
                </a:lnTo>
                <a:lnTo>
                  <a:pt x="17672" y="201449"/>
                </a:lnTo>
                <a:lnTo>
                  <a:pt x="18872" y="207960"/>
                </a:lnTo>
                <a:lnTo>
                  <a:pt x="19672" y="214841"/>
                </a:lnTo>
                <a:lnTo>
                  <a:pt x="20205" y="225777"/>
                </a:lnTo>
                <a:lnTo>
                  <a:pt x="20956" y="266428"/>
                </a:lnTo>
                <a:lnTo>
                  <a:pt x="21230" y="298947"/>
                </a:lnTo>
                <a:lnTo>
                  <a:pt x="22514" y="303439"/>
                </a:lnTo>
                <a:lnTo>
                  <a:pt x="24640" y="307702"/>
                </a:lnTo>
                <a:lnTo>
                  <a:pt x="30313" y="316385"/>
                </a:lnTo>
                <a:lnTo>
                  <a:pt x="32701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1"/>
          <p:cNvSpPr/>
          <p:nvPr/>
        </p:nvSpPr>
        <p:spPr>
          <a:xfrm>
            <a:off x="3977640" y="6494497"/>
            <a:ext cx="436522" cy="327041"/>
          </a:xfrm>
          <a:custGeom>
            <a:avLst/>
            <a:gdLst/>
            <a:ahLst/>
            <a:cxnLst/>
            <a:rect l="0" t="0" r="0" b="0"/>
            <a:pathLst>
              <a:path w="436522" h="327041">
                <a:moveTo>
                  <a:pt x="0" y="77753"/>
                </a:moveTo>
                <a:lnTo>
                  <a:pt x="0" y="71685"/>
                </a:lnTo>
                <a:lnTo>
                  <a:pt x="1270" y="68627"/>
                </a:lnTo>
                <a:lnTo>
                  <a:pt x="6068" y="61843"/>
                </a:lnTo>
                <a:lnTo>
                  <a:pt x="12433" y="54595"/>
                </a:lnTo>
                <a:lnTo>
                  <a:pt x="19495" y="47140"/>
                </a:lnTo>
                <a:lnTo>
                  <a:pt x="26868" y="39594"/>
                </a:lnTo>
                <a:lnTo>
                  <a:pt x="37764" y="32006"/>
                </a:lnTo>
                <a:lnTo>
                  <a:pt x="44226" y="28205"/>
                </a:lnTo>
                <a:lnTo>
                  <a:pt x="52344" y="24401"/>
                </a:lnTo>
                <a:lnTo>
                  <a:pt x="61566" y="20595"/>
                </a:lnTo>
                <a:lnTo>
                  <a:pt x="71524" y="16788"/>
                </a:lnTo>
                <a:lnTo>
                  <a:pt x="80702" y="12979"/>
                </a:lnTo>
                <a:lnTo>
                  <a:pt x="89361" y="9170"/>
                </a:lnTo>
                <a:lnTo>
                  <a:pt x="97674" y="5361"/>
                </a:lnTo>
                <a:lnTo>
                  <a:pt x="110297" y="1128"/>
                </a:lnTo>
                <a:lnTo>
                  <a:pt x="115441" y="0"/>
                </a:lnTo>
                <a:lnTo>
                  <a:pt x="122681" y="518"/>
                </a:lnTo>
                <a:lnTo>
                  <a:pt x="131317" y="2133"/>
                </a:lnTo>
                <a:lnTo>
                  <a:pt x="140884" y="4479"/>
                </a:lnTo>
                <a:lnTo>
                  <a:pt x="151073" y="7313"/>
                </a:lnTo>
                <a:lnTo>
                  <a:pt x="172553" y="13850"/>
                </a:lnTo>
                <a:lnTo>
                  <a:pt x="181075" y="17371"/>
                </a:lnTo>
                <a:lnTo>
                  <a:pt x="193931" y="24670"/>
                </a:lnTo>
                <a:lnTo>
                  <a:pt x="200407" y="30934"/>
                </a:lnTo>
                <a:lnTo>
                  <a:pt x="207265" y="38920"/>
                </a:lnTo>
                <a:lnTo>
                  <a:pt x="214376" y="48054"/>
                </a:lnTo>
                <a:lnTo>
                  <a:pt x="220387" y="55414"/>
                </a:lnTo>
                <a:lnTo>
                  <a:pt x="225665" y="61590"/>
                </a:lnTo>
                <a:lnTo>
                  <a:pt x="230453" y="66977"/>
                </a:lnTo>
                <a:lnTo>
                  <a:pt x="233645" y="73109"/>
                </a:lnTo>
                <a:lnTo>
                  <a:pt x="235773" y="79737"/>
                </a:lnTo>
                <a:lnTo>
                  <a:pt x="237192" y="86695"/>
                </a:lnTo>
                <a:lnTo>
                  <a:pt x="238138" y="93875"/>
                </a:lnTo>
                <a:lnTo>
                  <a:pt x="238768" y="101201"/>
                </a:lnTo>
                <a:lnTo>
                  <a:pt x="239189" y="108624"/>
                </a:lnTo>
                <a:lnTo>
                  <a:pt x="239656" y="123647"/>
                </a:lnTo>
                <a:lnTo>
                  <a:pt x="239780" y="131208"/>
                </a:lnTo>
                <a:lnTo>
                  <a:pt x="237324" y="142600"/>
                </a:lnTo>
                <a:lnTo>
                  <a:pt x="233146" y="156545"/>
                </a:lnTo>
                <a:lnTo>
                  <a:pt x="227820" y="172190"/>
                </a:lnTo>
                <a:lnTo>
                  <a:pt x="215130" y="206508"/>
                </a:lnTo>
                <a:lnTo>
                  <a:pt x="208190" y="224550"/>
                </a:lnTo>
                <a:lnTo>
                  <a:pt x="202293" y="239117"/>
                </a:lnTo>
                <a:lnTo>
                  <a:pt x="197092" y="251369"/>
                </a:lnTo>
                <a:lnTo>
                  <a:pt x="192355" y="262077"/>
                </a:lnTo>
                <a:lnTo>
                  <a:pt x="185386" y="273025"/>
                </a:lnTo>
                <a:lnTo>
                  <a:pt x="176931" y="284134"/>
                </a:lnTo>
                <a:lnTo>
                  <a:pt x="167484" y="295350"/>
                </a:lnTo>
                <a:lnTo>
                  <a:pt x="159915" y="302828"/>
                </a:lnTo>
                <a:lnTo>
                  <a:pt x="148120" y="311136"/>
                </a:lnTo>
                <a:lnTo>
                  <a:pt x="135258" y="318215"/>
                </a:lnTo>
                <a:lnTo>
                  <a:pt x="122344" y="324325"/>
                </a:lnTo>
                <a:lnTo>
                  <a:pt x="112371" y="327040"/>
                </a:lnTo>
                <a:lnTo>
                  <a:pt x="107934" y="326495"/>
                </a:lnTo>
                <a:lnTo>
                  <a:pt x="103706" y="324861"/>
                </a:lnTo>
                <a:lnTo>
                  <a:pt x="95621" y="319658"/>
                </a:lnTo>
                <a:lnTo>
                  <a:pt x="87795" y="313113"/>
                </a:lnTo>
                <a:lnTo>
                  <a:pt x="83930" y="310860"/>
                </a:lnTo>
                <a:lnTo>
                  <a:pt x="76248" y="308355"/>
                </a:lnTo>
                <a:lnTo>
                  <a:pt x="73692" y="306418"/>
                </a:lnTo>
                <a:lnTo>
                  <a:pt x="71988" y="303857"/>
                </a:lnTo>
                <a:lnTo>
                  <a:pt x="68825" y="295083"/>
                </a:lnTo>
                <a:lnTo>
                  <a:pt x="58938" y="265922"/>
                </a:lnTo>
                <a:lnTo>
                  <a:pt x="59612" y="261619"/>
                </a:lnTo>
                <a:lnTo>
                  <a:pt x="61331" y="256210"/>
                </a:lnTo>
                <a:lnTo>
                  <a:pt x="67147" y="241415"/>
                </a:lnTo>
                <a:lnTo>
                  <a:pt x="74223" y="232783"/>
                </a:lnTo>
                <a:lnTo>
                  <a:pt x="84211" y="225819"/>
                </a:lnTo>
                <a:lnTo>
                  <a:pt x="95847" y="218490"/>
                </a:lnTo>
                <a:lnTo>
                  <a:pt x="105252" y="210999"/>
                </a:lnTo>
                <a:lnTo>
                  <a:pt x="112078" y="207224"/>
                </a:lnTo>
                <a:lnTo>
                  <a:pt x="120438" y="203436"/>
                </a:lnTo>
                <a:lnTo>
                  <a:pt x="129822" y="199642"/>
                </a:lnTo>
                <a:lnTo>
                  <a:pt x="137348" y="197112"/>
                </a:lnTo>
                <a:lnTo>
                  <a:pt x="149097" y="194300"/>
                </a:lnTo>
                <a:lnTo>
                  <a:pt x="181054" y="186651"/>
                </a:lnTo>
                <a:lnTo>
                  <a:pt x="193093" y="185911"/>
                </a:lnTo>
                <a:lnTo>
                  <a:pt x="204929" y="186688"/>
                </a:lnTo>
                <a:lnTo>
                  <a:pt x="216629" y="188476"/>
                </a:lnTo>
                <a:lnTo>
                  <a:pt x="229509" y="189668"/>
                </a:lnTo>
                <a:lnTo>
                  <a:pt x="243176" y="190463"/>
                </a:lnTo>
                <a:lnTo>
                  <a:pt x="257367" y="190993"/>
                </a:lnTo>
                <a:lnTo>
                  <a:pt x="271908" y="192616"/>
                </a:lnTo>
                <a:lnTo>
                  <a:pt x="286682" y="194969"/>
                </a:lnTo>
                <a:lnTo>
                  <a:pt x="301611" y="197806"/>
                </a:lnTo>
                <a:lnTo>
                  <a:pt x="314104" y="200968"/>
                </a:lnTo>
                <a:lnTo>
                  <a:pt x="324972" y="204346"/>
                </a:lnTo>
                <a:lnTo>
                  <a:pt x="334758" y="207869"/>
                </a:lnTo>
                <a:lnTo>
                  <a:pt x="343822" y="210217"/>
                </a:lnTo>
                <a:lnTo>
                  <a:pt x="352405" y="211782"/>
                </a:lnTo>
                <a:lnTo>
                  <a:pt x="360666" y="212825"/>
                </a:lnTo>
                <a:lnTo>
                  <a:pt x="368714" y="214791"/>
                </a:lnTo>
                <a:lnTo>
                  <a:pt x="376619" y="217371"/>
                </a:lnTo>
                <a:lnTo>
                  <a:pt x="384430" y="220362"/>
                </a:lnTo>
                <a:lnTo>
                  <a:pt x="396494" y="227071"/>
                </a:lnTo>
                <a:lnTo>
                  <a:pt x="406089" y="233016"/>
                </a:lnTo>
                <a:lnTo>
                  <a:pt x="419901" y="237633"/>
                </a:lnTo>
                <a:lnTo>
                  <a:pt x="432579" y="243214"/>
                </a:lnTo>
                <a:lnTo>
                  <a:pt x="435706" y="243940"/>
                </a:lnTo>
                <a:lnTo>
                  <a:pt x="436521" y="243154"/>
                </a:lnTo>
                <a:lnTo>
                  <a:pt x="434339" y="2263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2"/>
          <p:cNvSpPr/>
          <p:nvPr/>
        </p:nvSpPr>
        <p:spPr>
          <a:xfrm>
            <a:off x="2971800" y="3120792"/>
            <a:ext cx="3313654" cy="2228448"/>
          </a:xfrm>
          <a:custGeom>
            <a:avLst/>
            <a:gdLst/>
            <a:ahLst/>
            <a:cxnLst/>
            <a:rect l="0" t="0" r="0" b="0"/>
            <a:pathLst>
              <a:path w="3313654" h="2228448">
                <a:moveTo>
                  <a:pt x="0" y="216767"/>
                </a:moveTo>
                <a:lnTo>
                  <a:pt x="0" y="198564"/>
                </a:lnTo>
                <a:lnTo>
                  <a:pt x="1270" y="191932"/>
                </a:lnTo>
                <a:lnTo>
                  <a:pt x="6068" y="181176"/>
                </a:lnTo>
                <a:lnTo>
                  <a:pt x="15820" y="172162"/>
                </a:lnTo>
                <a:lnTo>
                  <a:pt x="38977" y="153174"/>
                </a:lnTo>
                <a:lnTo>
                  <a:pt x="80935" y="118693"/>
                </a:lnTo>
                <a:lnTo>
                  <a:pt x="174279" y="73526"/>
                </a:lnTo>
                <a:lnTo>
                  <a:pt x="250322" y="44785"/>
                </a:lnTo>
                <a:lnTo>
                  <a:pt x="353493" y="15061"/>
                </a:lnTo>
                <a:lnTo>
                  <a:pt x="407845" y="4180"/>
                </a:lnTo>
                <a:lnTo>
                  <a:pt x="499214" y="0"/>
                </a:lnTo>
                <a:lnTo>
                  <a:pt x="591002" y="920"/>
                </a:lnTo>
                <a:lnTo>
                  <a:pt x="693981" y="13711"/>
                </a:lnTo>
                <a:lnTo>
                  <a:pt x="771197" y="30026"/>
                </a:lnTo>
                <a:lnTo>
                  <a:pt x="858374" y="48681"/>
                </a:lnTo>
                <a:lnTo>
                  <a:pt x="943686" y="69672"/>
                </a:lnTo>
                <a:lnTo>
                  <a:pt x="1027781" y="96843"/>
                </a:lnTo>
                <a:lnTo>
                  <a:pt x="1121279" y="133115"/>
                </a:lnTo>
                <a:lnTo>
                  <a:pt x="1211212" y="169968"/>
                </a:lnTo>
                <a:lnTo>
                  <a:pt x="1310849" y="225680"/>
                </a:lnTo>
                <a:lnTo>
                  <a:pt x="1394330" y="288622"/>
                </a:lnTo>
                <a:lnTo>
                  <a:pt x="1465322" y="356509"/>
                </a:lnTo>
                <a:lnTo>
                  <a:pt x="1507988" y="401475"/>
                </a:lnTo>
                <a:lnTo>
                  <a:pt x="1540392" y="450970"/>
                </a:lnTo>
                <a:lnTo>
                  <a:pt x="1571925" y="501198"/>
                </a:lnTo>
                <a:lnTo>
                  <a:pt x="1610493" y="564161"/>
                </a:lnTo>
                <a:lnTo>
                  <a:pt x="1652356" y="625628"/>
                </a:lnTo>
                <a:lnTo>
                  <a:pt x="1683951" y="662326"/>
                </a:lnTo>
                <a:lnTo>
                  <a:pt x="1732078" y="701442"/>
                </a:lnTo>
                <a:lnTo>
                  <a:pt x="1832759" y="767790"/>
                </a:lnTo>
                <a:lnTo>
                  <a:pt x="1919201" y="788741"/>
                </a:lnTo>
                <a:lnTo>
                  <a:pt x="2022015" y="807782"/>
                </a:lnTo>
                <a:lnTo>
                  <a:pt x="2092580" y="809417"/>
                </a:lnTo>
                <a:lnTo>
                  <a:pt x="2182271" y="798607"/>
                </a:lnTo>
                <a:lnTo>
                  <a:pt x="2255138" y="789053"/>
                </a:lnTo>
                <a:lnTo>
                  <a:pt x="2464769" y="747214"/>
                </a:lnTo>
                <a:lnTo>
                  <a:pt x="2554303" y="723751"/>
                </a:lnTo>
                <a:lnTo>
                  <a:pt x="2652362" y="698819"/>
                </a:lnTo>
                <a:lnTo>
                  <a:pt x="2655971" y="699425"/>
                </a:lnTo>
                <a:lnTo>
                  <a:pt x="2658378" y="701099"/>
                </a:lnTo>
                <a:lnTo>
                  <a:pt x="2659981" y="703485"/>
                </a:lnTo>
                <a:lnTo>
                  <a:pt x="2661764" y="709523"/>
                </a:lnTo>
                <a:lnTo>
                  <a:pt x="2662239" y="712911"/>
                </a:lnTo>
                <a:lnTo>
                  <a:pt x="2661286" y="716440"/>
                </a:lnTo>
                <a:lnTo>
                  <a:pt x="2655147" y="727474"/>
                </a:lnTo>
                <a:lnTo>
                  <a:pt x="2651493" y="738787"/>
                </a:lnTo>
                <a:lnTo>
                  <a:pt x="2621174" y="783400"/>
                </a:lnTo>
                <a:lnTo>
                  <a:pt x="2585557" y="823499"/>
                </a:lnTo>
                <a:lnTo>
                  <a:pt x="2580954" y="830805"/>
                </a:lnTo>
                <a:lnTo>
                  <a:pt x="2569067" y="842310"/>
                </a:lnTo>
                <a:lnTo>
                  <a:pt x="2562341" y="847156"/>
                </a:lnTo>
                <a:lnTo>
                  <a:pt x="2551481" y="859313"/>
                </a:lnTo>
                <a:lnTo>
                  <a:pt x="2541152" y="876993"/>
                </a:lnTo>
                <a:lnTo>
                  <a:pt x="2512530" y="939855"/>
                </a:lnTo>
                <a:lnTo>
                  <a:pt x="2493807" y="996307"/>
                </a:lnTo>
                <a:lnTo>
                  <a:pt x="2484309" y="1063269"/>
                </a:lnTo>
                <a:lnTo>
                  <a:pt x="2487562" y="1119234"/>
                </a:lnTo>
                <a:lnTo>
                  <a:pt x="2490502" y="1155854"/>
                </a:lnTo>
                <a:lnTo>
                  <a:pt x="2493454" y="1164135"/>
                </a:lnTo>
                <a:lnTo>
                  <a:pt x="2497963" y="1170926"/>
                </a:lnTo>
                <a:lnTo>
                  <a:pt x="2549218" y="1222891"/>
                </a:lnTo>
                <a:lnTo>
                  <a:pt x="2556728" y="1226606"/>
                </a:lnTo>
                <a:lnTo>
                  <a:pt x="2660318" y="1249657"/>
                </a:lnTo>
                <a:lnTo>
                  <a:pt x="2739103" y="1254752"/>
                </a:lnTo>
                <a:lnTo>
                  <a:pt x="2824677" y="1262329"/>
                </a:lnTo>
                <a:lnTo>
                  <a:pt x="2963388" y="1276268"/>
                </a:lnTo>
                <a:lnTo>
                  <a:pt x="3060591" y="1291251"/>
                </a:lnTo>
                <a:lnTo>
                  <a:pt x="3144406" y="1318101"/>
                </a:lnTo>
                <a:lnTo>
                  <a:pt x="3194735" y="1340248"/>
                </a:lnTo>
                <a:lnTo>
                  <a:pt x="3242147" y="1373377"/>
                </a:lnTo>
                <a:lnTo>
                  <a:pt x="3254090" y="1385289"/>
                </a:lnTo>
                <a:lnTo>
                  <a:pt x="3278174" y="1419701"/>
                </a:lnTo>
                <a:lnTo>
                  <a:pt x="3285766" y="1437628"/>
                </a:lnTo>
                <a:lnTo>
                  <a:pt x="3302775" y="1494104"/>
                </a:lnTo>
                <a:lnTo>
                  <a:pt x="3311167" y="1544492"/>
                </a:lnTo>
                <a:lnTo>
                  <a:pt x="3313653" y="1591595"/>
                </a:lnTo>
                <a:lnTo>
                  <a:pt x="3307461" y="1639332"/>
                </a:lnTo>
                <a:lnTo>
                  <a:pt x="3296468" y="1706761"/>
                </a:lnTo>
                <a:lnTo>
                  <a:pt x="3286686" y="1764436"/>
                </a:lnTo>
                <a:lnTo>
                  <a:pt x="3274893" y="1829388"/>
                </a:lnTo>
                <a:lnTo>
                  <a:pt x="3254437" y="1896609"/>
                </a:lnTo>
                <a:lnTo>
                  <a:pt x="3237603" y="1959935"/>
                </a:lnTo>
                <a:lnTo>
                  <a:pt x="3219467" y="2018925"/>
                </a:lnTo>
                <a:lnTo>
                  <a:pt x="3216921" y="2031615"/>
                </a:lnTo>
                <a:lnTo>
                  <a:pt x="3189067" y="2091951"/>
                </a:lnTo>
                <a:lnTo>
                  <a:pt x="3169540" y="2120369"/>
                </a:lnTo>
                <a:lnTo>
                  <a:pt x="3153664" y="2139772"/>
                </a:lnTo>
                <a:lnTo>
                  <a:pt x="3128879" y="2182386"/>
                </a:lnTo>
                <a:lnTo>
                  <a:pt x="3086100" y="22284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3"/>
          <p:cNvSpPr/>
          <p:nvPr/>
        </p:nvSpPr>
        <p:spPr>
          <a:xfrm>
            <a:off x="5280659" y="3086100"/>
            <a:ext cx="80012" cy="468630"/>
          </a:xfrm>
          <a:custGeom>
            <a:avLst/>
            <a:gdLst/>
            <a:ahLst/>
            <a:cxnLst/>
            <a:rect l="0" t="0" r="0" b="0"/>
            <a:pathLst>
              <a:path w="80012" h="468630">
                <a:moveTo>
                  <a:pt x="0" y="0"/>
                </a:moveTo>
                <a:lnTo>
                  <a:pt x="0" y="54854"/>
                </a:lnTo>
                <a:lnTo>
                  <a:pt x="1270" y="64509"/>
                </a:lnTo>
                <a:lnTo>
                  <a:pt x="3387" y="76026"/>
                </a:lnTo>
                <a:lnTo>
                  <a:pt x="6068" y="88784"/>
                </a:lnTo>
                <a:lnTo>
                  <a:pt x="9125" y="99829"/>
                </a:lnTo>
                <a:lnTo>
                  <a:pt x="12434" y="109732"/>
                </a:lnTo>
                <a:lnTo>
                  <a:pt x="15909" y="118875"/>
                </a:lnTo>
                <a:lnTo>
                  <a:pt x="19496" y="130050"/>
                </a:lnTo>
                <a:lnTo>
                  <a:pt x="23158" y="142580"/>
                </a:lnTo>
                <a:lnTo>
                  <a:pt x="26868" y="156013"/>
                </a:lnTo>
                <a:lnTo>
                  <a:pt x="34379" y="181099"/>
                </a:lnTo>
                <a:lnTo>
                  <a:pt x="38159" y="193122"/>
                </a:lnTo>
                <a:lnTo>
                  <a:pt x="41950" y="213838"/>
                </a:lnTo>
                <a:lnTo>
                  <a:pt x="45747" y="240348"/>
                </a:lnTo>
                <a:lnTo>
                  <a:pt x="49548" y="270722"/>
                </a:lnTo>
                <a:lnTo>
                  <a:pt x="54622" y="299861"/>
                </a:lnTo>
                <a:lnTo>
                  <a:pt x="60545" y="328177"/>
                </a:lnTo>
                <a:lnTo>
                  <a:pt x="67033" y="355945"/>
                </a:lnTo>
                <a:lnTo>
                  <a:pt x="71359" y="375726"/>
                </a:lnTo>
                <a:lnTo>
                  <a:pt x="74243" y="390184"/>
                </a:lnTo>
                <a:lnTo>
                  <a:pt x="80011" y="4686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4"/>
          <p:cNvSpPr/>
          <p:nvPr/>
        </p:nvSpPr>
        <p:spPr>
          <a:xfrm>
            <a:off x="5041148" y="3166109"/>
            <a:ext cx="433823" cy="204862"/>
          </a:xfrm>
          <a:custGeom>
            <a:avLst/>
            <a:gdLst/>
            <a:ahLst/>
            <a:cxnLst/>
            <a:rect l="0" t="0" r="0" b="0"/>
            <a:pathLst>
              <a:path w="433823" h="204862">
                <a:moveTo>
                  <a:pt x="433822" y="0"/>
                </a:moveTo>
                <a:lnTo>
                  <a:pt x="415618" y="12136"/>
                </a:lnTo>
                <a:lnTo>
                  <a:pt x="408986" y="16981"/>
                </a:lnTo>
                <a:lnTo>
                  <a:pt x="403294" y="21481"/>
                </a:lnTo>
                <a:lnTo>
                  <a:pt x="398230" y="25751"/>
                </a:lnTo>
                <a:lnTo>
                  <a:pt x="392314" y="31137"/>
                </a:lnTo>
                <a:lnTo>
                  <a:pt x="378967" y="43896"/>
                </a:lnTo>
                <a:lnTo>
                  <a:pt x="371852" y="49584"/>
                </a:lnTo>
                <a:lnTo>
                  <a:pt x="364568" y="54646"/>
                </a:lnTo>
                <a:lnTo>
                  <a:pt x="348432" y="64927"/>
                </a:lnTo>
                <a:lnTo>
                  <a:pt x="328561" y="77964"/>
                </a:lnTo>
                <a:lnTo>
                  <a:pt x="316658" y="84996"/>
                </a:lnTo>
                <a:lnTo>
                  <a:pt x="303642" y="92224"/>
                </a:lnTo>
                <a:lnTo>
                  <a:pt x="273094" y="108299"/>
                </a:lnTo>
                <a:lnTo>
                  <a:pt x="133696" y="178613"/>
                </a:lnTo>
                <a:lnTo>
                  <a:pt x="116898" y="185116"/>
                </a:lnTo>
                <a:lnTo>
                  <a:pt x="99349" y="190721"/>
                </a:lnTo>
                <a:lnTo>
                  <a:pt x="81300" y="195727"/>
                </a:lnTo>
                <a:lnTo>
                  <a:pt x="65457" y="199065"/>
                </a:lnTo>
                <a:lnTo>
                  <a:pt x="51085" y="201290"/>
                </a:lnTo>
                <a:lnTo>
                  <a:pt x="27497" y="203763"/>
                </a:lnTo>
                <a:lnTo>
                  <a:pt x="19428" y="204422"/>
                </a:lnTo>
                <a:lnTo>
                  <a:pt x="12779" y="204861"/>
                </a:lnTo>
                <a:lnTo>
                  <a:pt x="8347" y="203884"/>
                </a:lnTo>
                <a:lnTo>
                  <a:pt x="5392" y="201963"/>
                </a:lnTo>
                <a:lnTo>
                  <a:pt x="0" y="194982"/>
                </a:lnTo>
                <a:lnTo>
                  <a:pt x="10911" y="1943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5"/>
          <p:cNvSpPr/>
          <p:nvPr/>
        </p:nvSpPr>
        <p:spPr>
          <a:xfrm>
            <a:off x="5600700" y="3360420"/>
            <a:ext cx="354330" cy="125731"/>
          </a:xfrm>
          <a:custGeom>
            <a:avLst/>
            <a:gdLst/>
            <a:ahLst/>
            <a:cxnLst/>
            <a:rect l="0" t="0" r="0" b="0"/>
            <a:pathLst>
              <a:path w="354330" h="125731">
                <a:moveTo>
                  <a:pt x="0" y="0"/>
                </a:moveTo>
                <a:lnTo>
                  <a:pt x="18203" y="6067"/>
                </a:lnTo>
                <a:lnTo>
                  <a:pt x="26105" y="7855"/>
                </a:lnTo>
                <a:lnTo>
                  <a:pt x="33913" y="9046"/>
                </a:lnTo>
                <a:lnTo>
                  <a:pt x="41659" y="9840"/>
                </a:lnTo>
                <a:lnTo>
                  <a:pt x="48092" y="11640"/>
                </a:lnTo>
                <a:lnTo>
                  <a:pt x="53651" y="14110"/>
                </a:lnTo>
                <a:lnTo>
                  <a:pt x="58627" y="17026"/>
                </a:lnTo>
                <a:lnTo>
                  <a:pt x="69565" y="21511"/>
                </a:lnTo>
                <a:lnTo>
                  <a:pt x="84477" y="27040"/>
                </a:lnTo>
                <a:lnTo>
                  <a:pt x="102037" y="33267"/>
                </a:lnTo>
                <a:lnTo>
                  <a:pt x="120095" y="38688"/>
                </a:lnTo>
                <a:lnTo>
                  <a:pt x="138483" y="43571"/>
                </a:lnTo>
                <a:lnTo>
                  <a:pt x="157092" y="48098"/>
                </a:lnTo>
                <a:lnTo>
                  <a:pt x="170767" y="52385"/>
                </a:lnTo>
                <a:lnTo>
                  <a:pt x="181155" y="56513"/>
                </a:lnTo>
                <a:lnTo>
                  <a:pt x="189350" y="60535"/>
                </a:lnTo>
                <a:lnTo>
                  <a:pt x="207513" y="67027"/>
                </a:lnTo>
                <a:lnTo>
                  <a:pt x="261561" y="84399"/>
                </a:lnTo>
                <a:lnTo>
                  <a:pt x="282324" y="90556"/>
                </a:lnTo>
                <a:lnTo>
                  <a:pt x="297436" y="94660"/>
                </a:lnTo>
                <a:lnTo>
                  <a:pt x="308780" y="97397"/>
                </a:lnTo>
                <a:lnTo>
                  <a:pt x="317613" y="100491"/>
                </a:lnTo>
                <a:lnTo>
                  <a:pt x="324772" y="103824"/>
                </a:lnTo>
                <a:lnTo>
                  <a:pt x="354329" y="1257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6"/>
          <p:cNvSpPr/>
          <p:nvPr/>
        </p:nvSpPr>
        <p:spPr>
          <a:xfrm>
            <a:off x="5646420" y="3257550"/>
            <a:ext cx="125731" cy="320040"/>
          </a:xfrm>
          <a:custGeom>
            <a:avLst/>
            <a:gdLst/>
            <a:ahLst/>
            <a:cxnLst/>
            <a:rect l="0" t="0" r="0" b="0"/>
            <a:pathLst>
              <a:path w="125731" h="320040">
                <a:moveTo>
                  <a:pt x="125730" y="0"/>
                </a:moveTo>
                <a:lnTo>
                  <a:pt x="119662" y="0"/>
                </a:lnTo>
                <a:lnTo>
                  <a:pt x="119145" y="1270"/>
                </a:lnTo>
                <a:lnTo>
                  <a:pt x="120070" y="3386"/>
                </a:lnTo>
                <a:lnTo>
                  <a:pt x="121956" y="6067"/>
                </a:lnTo>
                <a:lnTo>
                  <a:pt x="124053" y="12433"/>
                </a:lnTo>
                <a:lnTo>
                  <a:pt x="124611" y="15909"/>
                </a:lnTo>
                <a:lnTo>
                  <a:pt x="123715" y="20765"/>
                </a:lnTo>
                <a:lnTo>
                  <a:pt x="121846" y="26544"/>
                </a:lnTo>
                <a:lnTo>
                  <a:pt x="119331" y="32935"/>
                </a:lnTo>
                <a:lnTo>
                  <a:pt x="116384" y="42277"/>
                </a:lnTo>
                <a:lnTo>
                  <a:pt x="104898" y="82235"/>
                </a:lnTo>
                <a:lnTo>
                  <a:pt x="92764" y="120369"/>
                </a:lnTo>
                <a:lnTo>
                  <a:pt x="87243" y="136126"/>
                </a:lnTo>
                <a:lnTo>
                  <a:pt x="82292" y="149170"/>
                </a:lnTo>
                <a:lnTo>
                  <a:pt x="77721" y="160407"/>
                </a:lnTo>
                <a:lnTo>
                  <a:pt x="73404" y="170438"/>
                </a:lnTo>
                <a:lnTo>
                  <a:pt x="65220" y="188356"/>
                </a:lnTo>
                <a:lnTo>
                  <a:pt x="47405" y="224860"/>
                </a:lnTo>
                <a:lnTo>
                  <a:pt x="41764" y="234996"/>
                </a:lnTo>
                <a:lnTo>
                  <a:pt x="36732" y="243024"/>
                </a:lnTo>
                <a:lnTo>
                  <a:pt x="32108" y="249646"/>
                </a:lnTo>
                <a:lnTo>
                  <a:pt x="29025" y="255330"/>
                </a:lnTo>
                <a:lnTo>
                  <a:pt x="25600" y="265033"/>
                </a:lnTo>
                <a:lnTo>
                  <a:pt x="23416" y="269399"/>
                </a:lnTo>
                <a:lnTo>
                  <a:pt x="20691" y="273579"/>
                </a:lnTo>
                <a:lnTo>
                  <a:pt x="17604" y="277636"/>
                </a:lnTo>
                <a:lnTo>
                  <a:pt x="14276" y="281610"/>
                </a:lnTo>
                <a:lnTo>
                  <a:pt x="10787" y="285530"/>
                </a:lnTo>
                <a:lnTo>
                  <a:pt x="7191" y="289413"/>
                </a:lnTo>
                <a:lnTo>
                  <a:pt x="4794" y="294542"/>
                </a:lnTo>
                <a:lnTo>
                  <a:pt x="3196" y="300501"/>
                </a:lnTo>
                <a:lnTo>
                  <a:pt x="0" y="3200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7"/>
          <p:cNvSpPr/>
          <p:nvPr/>
        </p:nvSpPr>
        <p:spPr>
          <a:xfrm>
            <a:off x="5979205" y="3314700"/>
            <a:ext cx="330155" cy="285751"/>
          </a:xfrm>
          <a:custGeom>
            <a:avLst/>
            <a:gdLst/>
            <a:ahLst/>
            <a:cxnLst/>
            <a:rect l="0" t="0" r="0" b="0"/>
            <a:pathLst>
              <a:path w="330155" h="285751">
                <a:moveTo>
                  <a:pt x="170134" y="0"/>
                </a:moveTo>
                <a:lnTo>
                  <a:pt x="170134" y="15909"/>
                </a:lnTo>
                <a:lnTo>
                  <a:pt x="168865" y="19496"/>
                </a:lnTo>
                <a:lnTo>
                  <a:pt x="164067" y="26868"/>
                </a:lnTo>
                <a:lnTo>
                  <a:pt x="149579" y="38232"/>
                </a:lnTo>
                <a:lnTo>
                  <a:pt x="99616" y="74565"/>
                </a:lnTo>
                <a:lnTo>
                  <a:pt x="42560" y="114662"/>
                </a:lnTo>
                <a:lnTo>
                  <a:pt x="30475" y="124701"/>
                </a:lnTo>
                <a:lnTo>
                  <a:pt x="21148" y="133934"/>
                </a:lnTo>
                <a:lnTo>
                  <a:pt x="3122" y="154867"/>
                </a:lnTo>
                <a:lnTo>
                  <a:pt x="1643" y="157854"/>
                </a:lnTo>
                <a:lnTo>
                  <a:pt x="0" y="164561"/>
                </a:lnTo>
                <a:lnTo>
                  <a:pt x="831" y="168127"/>
                </a:lnTo>
                <a:lnTo>
                  <a:pt x="5142" y="175476"/>
                </a:lnTo>
                <a:lnTo>
                  <a:pt x="8070" y="177944"/>
                </a:lnTo>
                <a:lnTo>
                  <a:pt x="11291" y="179589"/>
                </a:lnTo>
                <a:lnTo>
                  <a:pt x="19528" y="182687"/>
                </a:lnTo>
                <a:lnTo>
                  <a:pt x="25280" y="185291"/>
                </a:lnTo>
                <a:lnTo>
                  <a:pt x="31655" y="188297"/>
                </a:lnTo>
                <a:lnTo>
                  <a:pt x="37175" y="190301"/>
                </a:lnTo>
                <a:lnTo>
                  <a:pt x="46695" y="192528"/>
                </a:lnTo>
                <a:lnTo>
                  <a:pt x="52281" y="193122"/>
                </a:lnTo>
                <a:lnTo>
                  <a:pt x="58545" y="193518"/>
                </a:lnTo>
                <a:lnTo>
                  <a:pt x="65262" y="193781"/>
                </a:lnTo>
                <a:lnTo>
                  <a:pt x="73549" y="195228"/>
                </a:lnTo>
                <a:lnTo>
                  <a:pt x="82885" y="197461"/>
                </a:lnTo>
                <a:lnTo>
                  <a:pt x="92918" y="200221"/>
                </a:lnTo>
                <a:lnTo>
                  <a:pt x="107227" y="203330"/>
                </a:lnTo>
                <a:lnTo>
                  <a:pt x="143445" y="210172"/>
                </a:lnTo>
                <a:lnTo>
                  <a:pt x="158692" y="213774"/>
                </a:lnTo>
                <a:lnTo>
                  <a:pt x="171396" y="217446"/>
                </a:lnTo>
                <a:lnTo>
                  <a:pt x="182405" y="221164"/>
                </a:lnTo>
                <a:lnTo>
                  <a:pt x="194825" y="224913"/>
                </a:lnTo>
                <a:lnTo>
                  <a:pt x="222171" y="232464"/>
                </a:lnTo>
                <a:lnTo>
                  <a:pt x="266127" y="243856"/>
                </a:lnTo>
                <a:lnTo>
                  <a:pt x="277310" y="247660"/>
                </a:lnTo>
                <a:lnTo>
                  <a:pt x="286035" y="251467"/>
                </a:lnTo>
                <a:lnTo>
                  <a:pt x="293121" y="255274"/>
                </a:lnTo>
                <a:lnTo>
                  <a:pt x="299116" y="259083"/>
                </a:lnTo>
                <a:lnTo>
                  <a:pt x="309163" y="266701"/>
                </a:lnTo>
                <a:lnTo>
                  <a:pt x="314475" y="270933"/>
                </a:lnTo>
                <a:lnTo>
                  <a:pt x="330154" y="2857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8"/>
          <p:cNvSpPr/>
          <p:nvPr/>
        </p:nvSpPr>
        <p:spPr>
          <a:xfrm>
            <a:off x="6080759" y="3371850"/>
            <a:ext cx="297181" cy="468630"/>
          </a:xfrm>
          <a:custGeom>
            <a:avLst/>
            <a:gdLst/>
            <a:ahLst/>
            <a:cxnLst/>
            <a:rect l="0" t="0" r="0" b="0"/>
            <a:pathLst>
              <a:path w="297181" h="468630">
                <a:moveTo>
                  <a:pt x="297180" y="0"/>
                </a:moveTo>
                <a:lnTo>
                  <a:pt x="291113" y="18203"/>
                </a:lnTo>
                <a:lnTo>
                  <a:pt x="286786" y="28645"/>
                </a:lnTo>
                <a:lnTo>
                  <a:pt x="281360" y="40686"/>
                </a:lnTo>
                <a:lnTo>
                  <a:pt x="264976" y="75132"/>
                </a:lnTo>
                <a:lnTo>
                  <a:pt x="260471" y="84378"/>
                </a:lnTo>
                <a:lnTo>
                  <a:pt x="211656" y="176271"/>
                </a:lnTo>
                <a:lnTo>
                  <a:pt x="193174" y="208954"/>
                </a:lnTo>
                <a:lnTo>
                  <a:pt x="175773" y="238362"/>
                </a:lnTo>
                <a:lnTo>
                  <a:pt x="133784" y="305999"/>
                </a:lnTo>
                <a:lnTo>
                  <a:pt x="123480" y="322109"/>
                </a:lnTo>
                <a:lnTo>
                  <a:pt x="108990" y="341739"/>
                </a:lnTo>
                <a:lnTo>
                  <a:pt x="91710" y="363716"/>
                </a:lnTo>
                <a:lnTo>
                  <a:pt x="72570" y="387257"/>
                </a:lnTo>
                <a:lnTo>
                  <a:pt x="57270" y="405491"/>
                </a:lnTo>
                <a:lnTo>
                  <a:pt x="44530" y="420187"/>
                </a:lnTo>
                <a:lnTo>
                  <a:pt x="17969" y="449889"/>
                </a:lnTo>
                <a:lnTo>
                  <a:pt x="10950" y="457337"/>
                </a:lnTo>
                <a:lnTo>
                  <a:pt x="0" y="4686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9"/>
          <p:cNvSpPr/>
          <p:nvPr/>
        </p:nvSpPr>
        <p:spPr>
          <a:xfrm>
            <a:off x="4034790" y="1931669"/>
            <a:ext cx="68581" cy="560071"/>
          </a:xfrm>
          <a:custGeom>
            <a:avLst/>
            <a:gdLst/>
            <a:ahLst/>
            <a:cxnLst/>
            <a:rect l="0" t="0" r="0" b="0"/>
            <a:pathLst>
              <a:path w="68581" h="560071">
                <a:moveTo>
                  <a:pt x="0" y="0"/>
                </a:moveTo>
                <a:lnTo>
                  <a:pt x="0" y="12136"/>
                </a:lnTo>
                <a:lnTo>
                  <a:pt x="1270" y="15711"/>
                </a:lnTo>
                <a:lnTo>
                  <a:pt x="3386" y="18094"/>
                </a:lnTo>
                <a:lnTo>
                  <a:pt x="6068" y="19683"/>
                </a:lnTo>
                <a:lnTo>
                  <a:pt x="7855" y="22012"/>
                </a:lnTo>
                <a:lnTo>
                  <a:pt x="9046" y="24835"/>
                </a:lnTo>
                <a:lnTo>
                  <a:pt x="9841" y="27987"/>
                </a:lnTo>
                <a:lnTo>
                  <a:pt x="11640" y="32628"/>
                </a:lnTo>
                <a:lnTo>
                  <a:pt x="14110" y="38262"/>
                </a:lnTo>
                <a:lnTo>
                  <a:pt x="17027" y="44558"/>
                </a:lnTo>
                <a:lnTo>
                  <a:pt x="20241" y="50026"/>
                </a:lnTo>
                <a:lnTo>
                  <a:pt x="23654" y="54940"/>
                </a:lnTo>
                <a:lnTo>
                  <a:pt x="27199" y="59487"/>
                </a:lnTo>
                <a:lnTo>
                  <a:pt x="29563" y="66328"/>
                </a:lnTo>
                <a:lnTo>
                  <a:pt x="31138" y="74699"/>
                </a:lnTo>
                <a:lnTo>
                  <a:pt x="32189" y="84089"/>
                </a:lnTo>
                <a:lnTo>
                  <a:pt x="33356" y="101297"/>
                </a:lnTo>
                <a:lnTo>
                  <a:pt x="33667" y="109441"/>
                </a:lnTo>
                <a:lnTo>
                  <a:pt x="35144" y="121221"/>
                </a:lnTo>
                <a:lnTo>
                  <a:pt x="37400" y="135424"/>
                </a:lnTo>
                <a:lnTo>
                  <a:pt x="40173" y="151243"/>
                </a:lnTo>
                <a:lnTo>
                  <a:pt x="42022" y="168139"/>
                </a:lnTo>
                <a:lnTo>
                  <a:pt x="43254" y="185753"/>
                </a:lnTo>
                <a:lnTo>
                  <a:pt x="55416" y="416290"/>
                </a:lnTo>
                <a:lnTo>
                  <a:pt x="57264" y="433737"/>
                </a:lnTo>
                <a:lnTo>
                  <a:pt x="59766" y="449178"/>
                </a:lnTo>
                <a:lnTo>
                  <a:pt x="62704" y="463282"/>
                </a:lnTo>
                <a:lnTo>
                  <a:pt x="64662" y="477765"/>
                </a:lnTo>
                <a:lnTo>
                  <a:pt x="65968" y="492500"/>
                </a:lnTo>
                <a:lnTo>
                  <a:pt x="67419" y="519879"/>
                </a:lnTo>
                <a:lnTo>
                  <a:pt x="68580" y="5600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10"/>
          <p:cNvSpPr/>
          <p:nvPr/>
        </p:nvSpPr>
        <p:spPr>
          <a:xfrm>
            <a:off x="4195280" y="1943772"/>
            <a:ext cx="376721" cy="559398"/>
          </a:xfrm>
          <a:custGeom>
            <a:avLst/>
            <a:gdLst/>
            <a:ahLst/>
            <a:cxnLst/>
            <a:rect l="0" t="0" r="0" b="0"/>
            <a:pathLst>
              <a:path w="376721" h="559398">
                <a:moveTo>
                  <a:pt x="10960" y="159347"/>
                </a:moveTo>
                <a:lnTo>
                  <a:pt x="1118" y="139665"/>
                </a:lnTo>
                <a:lnTo>
                  <a:pt x="236" y="124353"/>
                </a:lnTo>
                <a:lnTo>
                  <a:pt x="0" y="113158"/>
                </a:lnTo>
                <a:lnTo>
                  <a:pt x="1113" y="104424"/>
                </a:lnTo>
                <a:lnTo>
                  <a:pt x="5737" y="91334"/>
                </a:lnTo>
                <a:lnTo>
                  <a:pt x="15480" y="76824"/>
                </a:lnTo>
                <a:lnTo>
                  <a:pt x="22705" y="65097"/>
                </a:lnTo>
                <a:lnTo>
                  <a:pt x="30150" y="52688"/>
                </a:lnTo>
                <a:lnTo>
                  <a:pt x="37692" y="42940"/>
                </a:lnTo>
                <a:lnTo>
                  <a:pt x="48664" y="34374"/>
                </a:lnTo>
                <a:lnTo>
                  <a:pt x="55146" y="30312"/>
                </a:lnTo>
                <a:lnTo>
                  <a:pt x="62007" y="26334"/>
                </a:lnTo>
                <a:lnTo>
                  <a:pt x="76404" y="18527"/>
                </a:lnTo>
                <a:lnTo>
                  <a:pt x="98789" y="6992"/>
                </a:lnTo>
                <a:lnTo>
                  <a:pt x="106343" y="4437"/>
                </a:lnTo>
                <a:lnTo>
                  <a:pt x="113918" y="2734"/>
                </a:lnTo>
                <a:lnTo>
                  <a:pt x="121509" y="1598"/>
                </a:lnTo>
                <a:lnTo>
                  <a:pt x="131649" y="842"/>
                </a:lnTo>
                <a:lnTo>
                  <a:pt x="143489" y="337"/>
                </a:lnTo>
                <a:lnTo>
                  <a:pt x="156462" y="0"/>
                </a:lnTo>
                <a:lnTo>
                  <a:pt x="166382" y="1046"/>
                </a:lnTo>
                <a:lnTo>
                  <a:pt x="174264" y="3013"/>
                </a:lnTo>
                <a:lnTo>
                  <a:pt x="180789" y="5595"/>
                </a:lnTo>
                <a:lnTo>
                  <a:pt x="187679" y="8585"/>
                </a:lnTo>
                <a:lnTo>
                  <a:pt x="202108" y="15296"/>
                </a:lnTo>
                <a:lnTo>
                  <a:pt x="224512" y="26213"/>
                </a:lnTo>
                <a:lnTo>
                  <a:pt x="232067" y="31221"/>
                </a:lnTo>
                <a:lnTo>
                  <a:pt x="239645" y="37100"/>
                </a:lnTo>
                <a:lnTo>
                  <a:pt x="247237" y="43559"/>
                </a:lnTo>
                <a:lnTo>
                  <a:pt x="253568" y="49135"/>
                </a:lnTo>
                <a:lnTo>
                  <a:pt x="263988" y="58718"/>
                </a:lnTo>
                <a:lnTo>
                  <a:pt x="276995" y="71252"/>
                </a:lnTo>
                <a:lnTo>
                  <a:pt x="284984" y="82517"/>
                </a:lnTo>
                <a:lnTo>
                  <a:pt x="288893" y="89077"/>
                </a:lnTo>
                <a:lnTo>
                  <a:pt x="292768" y="98531"/>
                </a:lnTo>
                <a:lnTo>
                  <a:pt x="296622" y="109913"/>
                </a:lnTo>
                <a:lnTo>
                  <a:pt x="300461" y="122581"/>
                </a:lnTo>
                <a:lnTo>
                  <a:pt x="303021" y="134836"/>
                </a:lnTo>
                <a:lnTo>
                  <a:pt x="304727" y="146817"/>
                </a:lnTo>
                <a:lnTo>
                  <a:pt x="305865" y="158614"/>
                </a:lnTo>
                <a:lnTo>
                  <a:pt x="310515" y="175108"/>
                </a:lnTo>
                <a:lnTo>
                  <a:pt x="313533" y="181284"/>
                </a:lnTo>
                <a:lnTo>
                  <a:pt x="316887" y="198307"/>
                </a:lnTo>
                <a:lnTo>
                  <a:pt x="317781" y="208181"/>
                </a:lnTo>
                <a:lnTo>
                  <a:pt x="318377" y="217303"/>
                </a:lnTo>
                <a:lnTo>
                  <a:pt x="319040" y="234212"/>
                </a:lnTo>
                <a:lnTo>
                  <a:pt x="319413" y="258012"/>
                </a:lnTo>
                <a:lnTo>
                  <a:pt x="316113" y="273472"/>
                </a:lnTo>
                <a:lnTo>
                  <a:pt x="313456" y="281150"/>
                </a:lnTo>
                <a:lnTo>
                  <a:pt x="287359" y="349879"/>
                </a:lnTo>
                <a:lnTo>
                  <a:pt x="282856" y="362569"/>
                </a:lnTo>
                <a:lnTo>
                  <a:pt x="277314" y="373568"/>
                </a:lnTo>
                <a:lnTo>
                  <a:pt x="271079" y="383441"/>
                </a:lnTo>
                <a:lnTo>
                  <a:pt x="264383" y="392563"/>
                </a:lnTo>
                <a:lnTo>
                  <a:pt x="257378" y="401185"/>
                </a:lnTo>
                <a:lnTo>
                  <a:pt x="250169" y="409472"/>
                </a:lnTo>
                <a:lnTo>
                  <a:pt x="242822" y="417537"/>
                </a:lnTo>
                <a:lnTo>
                  <a:pt x="234115" y="427994"/>
                </a:lnTo>
                <a:lnTo>
                  <a:pt x="214280" y="453159"/>
                </a:lnTo>
                <a:lnTo>
                  <a:pt x="206196" y="464442"/>
                </a:lnTo>
                <a:lnTo>
                  <a:pt x="199537" y="474504"/>
                </a:lnTo>
                <a:lnTo>
                  <a:pt x="188752" y="491187"/>
                </a:lnTo>
                <a:lnTo>
                  <a:pt x="179725" y="502835"/>
                </a:lnTo>
                <a:lnTo>
                  <a:pt x="171480" y="512245"/>
                </a:lnTo>
                <a:lnTo>
                  <a:pt x="167503" y="516533"/>
                </a:lnTo>
                <a:lnTo>
                  <a:pt x="156311" y="524683"/>
                </a:lnTo>
                <a:lnTo>
                  <a:pt x="149771" y="528635"/>
                </a:lnTo>
                <a:lnTo>
                  <a:pt x="139117" y="533025"/>
                </a:lnTo>
                <a:lnTo>
                  <a:pt x="130148" y="534976"/>
                </a:lnTo>
                <a:lnTo>
                  <a:pt x="121929" y="535844"/>
                </a:lnTo>
                <a:lnTo>
                  <a:pt x="117959" y="534805"/>
                </a:lnTo>
                <a:lnTo>
                  <a:pt x="107574" y="528545"/>
                </a:lnTo>
                <a:lnTo>
                  <a:pt x="102663" y="524856"/>
                </a:lnTo>
                <a:lnTo>
                  <a:pt x="97013" y="519492"/>
                </a:lnTo>
                <a:lnTo>
                  <a:pt x="86693" y="503265"/>
                </a:lnTo>
                <a:lnTo>
                  <a:pt x="82718" y="492963"/>
                </a:lnTo>
                <a:lnTo>
                  <a:pt x="79683" y="482881"/>
                </a:lnTo>
                <a:lnTo>
                  <a:pt x="74100" y="469933"/>
                </a:lnTo>
                <a:lnTo>
                  <a:pt x="72103" y="461655"/>
                </a:lnTo>
                <a:lnTo>
                  <a:pt x="70772" y="452326"/>
                </a:lnTo>
                <a:lnTo>
                  <a:pt x="69884" y="442296"/>
                </a:lnTo>
                <a:lnTo>
                  <a:pt x="70563" y="431800"/>
                </a:lnTo>
                <a:lnTo>
                  <a:pt x="72285" y="420992"/>
                </a:lnTo>
                <a:lnTo>
                  <a:pt x="74703" y="409978"/>
                </a:lnTo>
                <a:lnTo>
                  <a:pt x="77585" y="400094"/>
                </a:lnTo>
                <a:lnTo>
                  <a:pt x="80777" y="390965"/>
                </a:lnTo>
                <a:lnTo>
                  <a:pt x="87710" y="374049"/>
                </a:lnTo>
                <a:lnTo>
                  <a:pt x="95024" y="358064"/>
                </a:lnTo>
                <a:lnTo>
                  <a:pt x="100022" y="352785"/>
                </a:lnTo>
                <a:lnTo>
                  <a:pt x="105895" y="349266"/>
                </a:lnTo>
                <a:lnTo>
                  <a:pt x="112350" y="346920"/>
                </a:lnTo>
                <a:lnTo>
                  <a:pt x="122909" y="340926"/>
                </a:lnTo>
                <a:lnTo>
                  <a:pt x="127503" y="337550"/>
                </a:lnTo>
                <a:lnTo>
                  <a:pt x="135993" y="333799"/>
                </a:lnTo>
                <a:lnTo>
                  <a:pt x="140035" y="332798"/>
                </a:lnTo>
                <a:lnTo>
                  <a:pt x="146540" y="333401"/>
                </a:lnTo>
                <a:lnTo>
                  <a:pt x="154687" y="335073"/>
                </a:lnTo>
                <a:lnTo>
                  <a:pt x="163927" y="337458"/>
                </a:lnTo>
                <a:lnTo>
                  <a:pt x="171358" y="339048"/>
                </a:lnTo>
                <a:lnTo>
                  <a:pt x="183001" y="340814"/>
                </a:lnTo>
                <a:lnTo>
                  <a:pt x="192964" y="345095"/>
                </a:lnTo>
                <a:lnTo>
                  <a:pt x="205956" y="351759"/>
                </a:lnTo>
                <a:lnTo>
                  <a:pt x="233515" y="366784"/>
                </a:lnTo>
                <a:lnTo>
                  <a:pt x="254229" y="377695"/>
                </a:lnTo>
                <a:lnTo>
                  <a:pt x="262040" y="382382"/>
                </a:lnTo>
                <a:lnTo>
                  <a:pt x="268516" y="386777"/>
                </a:lnTo>
                <a:lnTo>
                  <a:pt x="274104" y="390977"/>
                </a:lnTo>
                <a:lnTo>
                  <a:pt x="281639" y="400127"/>
                </a:lnTo>
                <a:lnTo>
                  <a:pt x="290473" y="412577"/>
                </a:lnTo>
                <a:lnTo>
                  <a:pt x="300171" y="427227"/>
                </a:lnTo>
                <a:lnTo>
                  <a:pt x="309177" y="439534"/>
                </a:lnTo>
                <a:lnTo>
                  <a:pt x="317722" y="450279"/>
                </a:lnTo>
                <a:lnTo>
                  <a:pt x="325958" y="459982"/>
                </a:lnTo>
                <a:lnTo>
                  <a:pt x="331448" y="470260"/>
                </a:lnTo>
                <a:lnTo>
                  <a:pt x="335108" y="480923"/>
                </a:lnTo>
                <a:lnTo>
                  <a:pt x="337549" y="491841"/>
                </a:lnTo>
                <a:lnTo>
                  <a:pt x="340446" y="502930"/>
                </a:lnTo>
                <a:lnTo>
                  <a:pt x="343647" y="514132"/>
                </a:lnTo>
                <a:lnTo>
                  <a:pt x="347051" y="525411"/>
                </a:lnTo>
                <a:lnTo>
                  <a:pt x="354220" y="541329"/>
                </a:lnTo>
                <a:lnTo>
                  <a:pt x="362010" y="554044"/>
                </a:lnTo>
                <a:lnTo>
                  <a:pt x="376720" y="55939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1"/>
          <p:cNvSpPr/>
          <p:nvPr/>
        </p:nvSpPr>
        <p:spPr>
          <a:xfrm>
            <a:off x="4697729" y="2210834"/>
            <a:ext cx="56966" cy="74486"/>
          </a:xfrm>
          <a:custGeom>
            <a:avLst/>
            <a:gdLst/>
            <a:ahLst/>
            <a:cxnLst/>
            <a:rect l="0" t="0" r="0" b="0"/>
            <a:pathLst>
              <a:path w="56966" h="74486">
                <a:moveTo>
                  <a:pt x="45721" y="6585"/>
                </a:moveTo>
                <a:lnTo>
                  <a:pt x="39653" y="518"/>
                </a:lnTo>
                <a:lnTo>
                  <a:pt x="36595" y="0"/>
                </a:lnTo>
                <a:lnTo>
                  <a:pt x="33287" y="925"/>
                </a:lnTo>
                <a:lnTo>
                  <a:pt x="29812" y="2812"/>
                </a:lnTo>
                <a:lnTo>
                  <a:pt x="27494" y="5340"/>
                </a:lnTo>
                <a:lnTo>
                  <a:pt x="25950" y="8295"/>
                </a:lnTo>
                <a:lnTo>
                  <a:pt x="24920" y="11535"/>
                </a:lnTo>
                <a:lnTo>
                  <a:pt x="24233" y="16235"/>
                </a:lnTo>
                <a:lnTo>
                  <a:pt x="23776" y="21909"/>
                </a:lnTo>
                <a:lnTo>
                  <a:pt x="23267" y="33716"/>
                </a:lnTo>
                <a:lnTo>
                  <a:pt x="23042" y="43197"/>
                </a:lnTo>
                <a:lnTo>
                  <a:pt x="21711" y="47503"/>
                </a:lnTo>
                <a:lnTo>
                  <a:pt x="19554" y="51644"/>
                </a:lnTo>
                <a:lnTo>
                  <a:pt x="16847" y="55674"/>
                </a:lnTo>
                <a:lnTo>
                  <a:pt x="15041" y="59631"/>
                </a:lnTo>
                <a:lnTo>
                  <a:pt x="13838" y="63539"/>
                </a:lnTo>
                <a:lnTo>
                  <a:pt x="13035" y="67415"/>
                </a:lnTo>
                <a:lnTo>
                  <a:pt x="13771" y="69998"/>
                </a:lnTo>
                <a:lnTo>
                  <a:pt x="15530" y="71721"/>
                </a:lnTo>
                <a:lnTo>
                  <a:pt x="17974" y="72869"/>
                </a:lnTo>
                <a:lnTo>
                  <a:pt x="20872" y="73634"/>
                </a:lnTo>
                <a:lnTo>
                  <a:pt x="24075" y="74145"/>
                </a:lnTo>
                <a:lnTo>
                  <a:pt x="27481" y="74485"/>
                </a:lnTo>
                <a:lnTo>
                  <a:pt x="29750" y="73442"/>
                </a:lnTo>
                <a:lnTo>
                  <a:pt x="31264" y="71476"/>
                </a:lnTo>
                <a:lnTo>
                  <a:pt x="32272" y="68896"/>
                </a:lnTo>
                <a:lnTo>
                  <a:pt x="34215" y="65906"/>
                </a:lnTo>
                <a:lnTo>
                  <a:pt x="36780" y="62642"/>
                </a:lnTo>
                <a:lnTo>
                  <a:pt x="39760" y="59197"/>
                </a:lnTo>
                <a:lnTo>
                  <a:pt x="43017" y="55630"/>
                </a:lnTo>
                <a:lnTo>
                  <a:pt x="50023" y="48280"/>
                </a:lnTo>
                <a:lnTo>
                  <a:pt x="52398" y="44541"/>
                </a:lnTo>
                <a:lnTo>
                  <a:pt x="53982" y="40779"/>
                </a:lnTo>
                <a:lnTo>
                  <a:pt x="56525" y="31684"/>
                </a:lnTo>
                <a:lnTo>
                  <a:pt x="56733" y="29668"/>
                </a:lnTo>
                <a:lnTo>
                  <a:pt x="56873" y="27054"/>
                </a:lnTo>
                <a:lnTo>
                  <a:pt x="56965" y="24041"/>
                </a:lnTo>
                <a:lnTo>
                  <a:pt x="55757" y="20763"/>
                </a:lnTo>
                <a:lnTo>
                  <a:pt x="53682" y="17307"/>
                </a:lnTo>
                <a:lnTo>
                  <a:pt x="51028" y="13733"/>
                </a:lnTo>
                <a:lnTo>
                  <a:pt x="47989" y="11350"/>
                </a:lnTo>
                <a:lnTo>
                  <a:pt x="44693" y="9762"/>
                </a:lnTo>
                <a:lnTo>
                  <a:pt x="36345" y="7213"/>
                </a:lnTo>
                <a:lnTo>
                  <a:pt x="34391" y="8274"/>
                </a:lnTo>
                <a:lnTo>
                  <a:pt x="31817" y="10251"/>
                </a:lnTo>
                <a:lnTo>
                  <a:pt x="28832" y="12839"/>
                </a:lnTo>
                <a:lnTo>
                  <a:pt x="24301" y="18375"/>
                </a:lnTo>
                <a:lnTo>
                  <a:pt x="18741" y="25875"/>
                </a:lnTo>
                <a:lnTo>
                  <a:pt x="0" y="523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12"/>
          <p:cNvSpPr/>
          <p:nvPr/>
        </p:nvSpPr>
        <p:spPr>
          <a:xfrm>
            <a:off x="5086829" y="1977578"/>
            <a:ext cx="419974" cy="490624"/>
          </a:xfrm>
          <a:custGeom>
            <a:avLst/>
            <a:gdLst/>
            <a:ahLst/>
            <a:cxnLst/>
            <a:rect l="0" t="0" r="0" b="0"/>
            <a:pathLst>
              <a:path w="419974" h="490624">
                <a:moveTo>
                  <a:pt x="56671" y="45532"/>
                </a:moveTo>
                <a:lnTo>
                  <a:pt x="62738" y="33396"/>
                </a:lnTo>
                <a:lnTo>
                  <a:pt x="67066" y="29821"/>
                </a:lnTo>
                <a:lnTo>
                  <a:pt x="72491" y="27438"/>
                </a:lnTo>
                <a:lnTo>
                  <a:pt x="78647" y="25849"/>
                </a:lnTo>
                <a:lnTo>
                  <a:pt x="90372" y="23520"/>
                </a:lnTo>
                <a:lnTo>
                  <a:pt x="123719" y="17545"/>
                </a:lnTo>
                <a:lnTo>
                  <a:pt x="139469" y="14174"/>
                </a:lnTo>
                <a:lnTo>
                  <a:pt x="153780" y="10657"/>
                </a:lnTo>
                <a:lnTo>
                  <a:pt x="167130" y="7041"/>
                </a:lnTo>
                <a:lnTo>
                  <a:pt x="178570" y="4631"/>
                </a:lnTo>
                <a:lnTo>
                  <a:pt x="188737" y="3025"/>
                </a:lnTo>
                <a:lnTo>
                  <a:pt x="198055" y="1954"/>
                </a:lnTo>
                <a:lnTo>
                  <a:pt x="206807" y="1240"/>
                </a:lnTo>
                <a:lnTo>
                  <a:pt x="215181" y="764"/>
                </a:lnTo>
                <a:lnTo>
                  <a:pt x="231260" y="234"/>
                </a:lnTo>
                <a:lnTo>
                  <a:pt x="246872" y="0"/>
                </a:lnTo>
                <a:lnTo>
                  <a:pt x="253322" y="1207"/>
                </a:lnTo>
                <a:lnTo>
                  <a:pt x="263875" y="5935"/>
                </a:lnTo>
                <a:lnTo>
                  <a:pt x="265927" y="7704"/>
                </a:lnTo>
                <a:lnTo>
                  <a:pt x="266024" y="8883"/>
                </a:lnTo>
                <a:lnTo>
                  <a:pt x="264820" y="9669"/>
                </a:lnTo>
                <a:lnTo>
                  <a:pt x="260095" y="10543"/>
                </a:lnTo>
                <a:lnTo>
                  <a:pt x="249951" y="10931"/>
                </a:lnTo>
                <a:lnTo>
                  <a:pt x="64278" y="11240"/>
                </a:lnTo>
                <a:lnTo>
                  <a:pt x="55392" y="12511"/>
                </a:lnTo>
                <a:lnTo>
                  <a:pt x="46928" y="14628"/>
                </a:lnTo>
                <a:lnTo>
                  <a:pt x="27229" y="21083"/>
                </a:lnTo>
                <a:lnTo>
                  <a:pt x="21149" y="25352"/>
                </a:lnTo>
                <a:lnTo>
                  <a:pt x="17750" y="28268"/>
                </a:lnTo>
                <a:lnTo>
                  <a:pt x="15483" y="31483"/>
                </a:lnTo>
                <a:lnTo>
                  <a:pt x="12965" y="38441"/>
                </a:lnTo>
                <a:lnTo>
                  <a:pt x="11348" y="53256"/>
                </a:lnTo>
                <a:lnTo>
                  <a:pt x="11127" y="60818"/>
                </a:lnTo>
                <a:lnTo>
                  <a:pt x="14416" y="75186"/>
                </a:lnTo>
                <a:lnTo>
                  <a:pt x="17071" y="84351"/>
                </a:lnTo>
                <a:lnTo>
                  <a:pt x="17571" y="93001"/>
                </a:lnTo>
                <a:lnTo>
                  <a:pt x="16634" y="101308"/>
                </a:lnTo>
                <a:lnTo>
                  <a:pt x="14739" y="109386"/>
                </a:lnTo>
                <a:lnTo>
                  <a:pt x="13477" y="117311"/>
                </a:lnTo>
                <a:lnTo>
                  <a:pt x="12634" y="125135"/>
                </a:lnTo>
                <a:lnTo>
                  <a:pt x="12073" y="132890"/>
                </a:lnTo>
                <a:lnTo>
                  <a:pt x="11699" y="143141"/>
                </a:lnTo>
                <a:lnTo>
                  <a:pt x="11283" y="168077"/>
                </a:lnTo>
                <a:lnTo>
                  <a:pt x="9902" y="184378"/>
                </a:lnTo>
                <a:lnTo>
                  <a:pt x="7712" y="202866"/>
                </a:lnTo>
                <a:lnTo>
                  <a:pt x="3161" y="237378"/>
                </a:lnTo>
                <a:lnTo>
                  <a:pt x="1947" y="248359"/>
                </a:lnTo>
                <a:lnTo>
                  <a:pt x="1139" y="256950"/>
                </a:lnTo>
                <a:lnTo>
                  <a:pt x="600" y="265217"/>
                </a:lnTo>
                <a:lnTo>
                  <a:pt x="240" y="273268"/>
                </a:lnTo>
                <a:lnTo>
                  <a:pt x="0" y="281176"/>
                </a:lnTo>
                <a:lnTo>
                  <a:pt x="1110" y="287718"/>
                </a:lnTo>
                <a:lnTo>
                  <a:pt x="5731" y="298373"/>
                </a:lnTo>
                <a:lnTo>
                  <a:pt x="10011" y="301723"/>
                </a:lnTo>
                <a:lnTo>
                  <a:pt x="15404" y="303955"/>
                </a:lnTo>
                <a:lnTo>
                  <a:pt x="21539" y="305444"/>
                </a:lnTo>
                <a:lnTo>
                  <a:pt x="26900" y="305167"/>
                </a:lnTo>
                <a:lnTo>
                  <a:pt x="31743" y="303712"/>
                </a:lnTo>
                <a:lnTo>
                  <a:pt x="43052" y="298708"/>
                </a:lnTo>
                <a:lnTo>
                  <a:pt x="122516" y="269340"/>
                </a:lnTo>
                <a:lnTo>
                  <a:pt x="146288" y="262047"/>
                </a:lnTo>
                <a:lnTo>
                  <a:pt x="169755" y="255915"/>
                </a:lnTo>
                <a:lnTo>
                  <a:pt x="193021" y="250557"/>
                </a:lnTo>
                <a:lnTo>
                  <a:pt x="212341" y="245715"/>
                </a:lnTo>
                <a:lnTo>
                  <a:pt x="229031" y="241217"/>
                </a:lnTo>
                <a:lnTo>
                  <a:pt x="243968" y="236949"/>
                </a:lnTo>
                <a:lnTo>
                  <a:pt x="257735" y="234103"/>
                </a:lnTo>
                <a:lnTo>
                  <a:pt x="270723" y="232206"/>
                </a:lnTo>
                <a:lnTo>
                  <a:pt x="283193" y="230941"/>
                </a:lnTo>
                <a:lnTo>
                  <a:pt x="294045" y="231368"/>
                </a:lnTo>
                <a:lnTo>
                  <a:pt x="303821" y="232922"/>
                </a:lnTo>
                <a:lnTo>
                  <a:pt x="312877" y="235229"/>
                </a:lnTo>
                <a:lnTo>
                  <a:pt x="321455" y="238036"/>
                </a:lnTo>
                <a:lnTo>
                  <a:pt x="329714" y="241178"/>
                </a:lnTo>
                <a:lnTo>
                  <a:pt x="337759" y="244542"/>
                </a:lnTo>
                <a:lnTo>
                  <a:pt x="345663" y="248056"/>
                </a:lnTo>
                <a:lnTo>
                  <a:pt x="361218" y="255345"/>
                </a:lnTo>
                <a:lnTo>
                  <a:pt x="384256" y="266590"/>
                </a:lnTo>
                <a:lnTo>
                  <a:pt x="390631" y="271644"/>
                </a:lnTo>
                <a:lnTo>
                  <a:pt x="401100" y="284032"/>
                </a:lnTo>
                <a:lnTo>
                  <a:pt x="405671" y="292162"/>
                </a:lnTo>
                <a:lnTo>
                  <a:pt x="409987" y="301392"/>
                </a:lnTo>
                <a:lnTo>
                  <a:pt x="414135" y="311355"/>
                </a:lnTo>
                <a:lnTo>
                  <a:pt x="416900" y="320537"/>
                </a:lnTo>
                <a:lnTo>
                  <a:pt x="418743" y="329199"/>
                </a:lnTo>
                <a:lnTo>
                  <a:pt x="419973" y="337513"/>
                </a:lnTo>
                <a:lnTo>
                  <a:pt x="419522" y="345596"/>
                </a:lnTo>
                <a:lnTo>
                  <a:pt x="417952" y="353524"/>
                </a:lnTo>
                <a:lnTo>
                  <a:pt x="415635" y="361350"/>
                </a:lnTo>
                <a:lnTo>
                  <a:pt x="411550" y="370377"/>
                </a:lnTo>
                <a:lnTo>
                  <a:pt x="406287" y="380205"/>
                </a:lnTo>
                <a:lnTo>
                  <a:pt x="400238" y="390567"/>
                </a:lnTo>
                <a:lnTo>
                  <a:pt x="386744" y="412241"/>
                </a:lnTo>
                <a:lnTo>
                  <a:pt x="379590" y="423354"/>
                </a:lnTo>
                <a:lnTo>
                  <a:pt x="372280" y="432033"/>
                </a:lnTo>
                <a:lnTo>
                  <a:pt x="364867" y="439089"/>
                </a:lnTo>
                <a:lnTo>
                  <a:pt x="357385" y="445063"/>
                </a:lnTo>
                <a:lnTo>
                  <a:pt x="345685" y="455088"/>
                </a:lnTo>
                <a:lnTo>
                  <a:pt x="340786" y="459539"/>
                </a:lnTo>
                <a:lnTo>
                  <a:pt x="333711" y="463777"/>
                </a:lnTo>
                <a:lnTo>
                  <a:pt x="325184" y="467871"/>
                </a:lnTo>
                <a:lnTo>
                  <a:pt x="315690" y="471872"/>
                </a:lnTo>
                <a:lnTo>
                  <a:pt x="305550" y="475808"/>
                </a:lnTo>
                <a:lnTo>
                  <a:pt x="284124" y="483569"/>
                </a:lnTo>
                <a:lnTo>
                  <a:pt x="274346" y="486147"/>
                </a:lnTo>
                <a:lnTo>
                  <a:pt x="265288" y="487865"/>
                </a:lnTo>
                <a:lnTo>
                  <a:pt x="256708" y="489010"/>
                </a:lnTo>
                <a:lnTo>
                  <a:pt x="244639" y="489774"/>
                </a:lnTo>
                <a:lnTo>
                  <a:pt x="214295" y="490623"/>
                </a:lnTo>
                <a:lnTo>
                  <a:pt x="199854" y="489579"/>
                </a:lnTo>
                <a:lnTo>
                  <a:pt x="186416" y="487613"/>
                </a:lnTo>
                <a:lnTo>
                  <a:pt x="155677" y="481401"/>
                </a:lnTo>
                <a:lnTo>
                  <a:pt x="144700" y="477164"/>
                </a:lnTo>
                <a:lnTo>
                  <a:pt x="132625" y="471048"/>
                </a:lnTo>
                <a:lnTo>
                  <a:pt x="123025" y="464097"/>
                </a:lnTo>
                <a:lnTo>
                  <a:pt x="114525" y="460160"/>
                </a:lnTo>
                <a:lnTo>
                  <a:pt x="102391" y="45701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3"/>
          <p:cNvSpPr/>
          <p:nvPr/>
        </p:nvSpPr>
        <p:spPr>
          <a:xfrm>
            <a:off x="5680709" y="2148884"/>
            <a:ext cx="342901" cy="22677"/>
          </a:xfrm>
          <a:custGeom>
            <a:avLst/>
            <a:gdLst/>
            <a:ahLst/>
            <a:cxnLst/>
            <a:rect l="0" t="0" r="0" b="0"/>
            <a:pathLst>
              <a:path w="342901" h="22677">
                <a:moveTo>
                  <a:pt x="0" y="11385"/>
                </a:moveTo>
                <a:lnTo>
                  <a:pt x="24271" y="11385"/>
                </a:lnTo>
                <a:lnTo>
                  <a:pt x="31421" y="12655"/>
                </a:lnTo>
                <a:lnTo>
                  <a:pt x="36188" y="14772"/>
                </a:lnTo>
                <a:lnTo>
                  <a:pt x="39365" y="17453"/>
                </a:lnTo>
                <a:lnTo>
                  <a:pt x="45294" y="19241"/>
                </a:lnTo>
                <a:lnTo>
                  <a:pt x="53056" y="20432"/>
                </a:lnTo>
                <a:lnTo>
                  <a:pt x="62041" y="21227"/>
                </a:lnTo>
                <a:lnTo>
                  <a:pt x="69301" y="21756"/>
                </a:lnTo>
                <a:lnTo>
                  <a:pt x="80754" y="22345"/>
                </a:lnTo>
                <a:lnTo>
                  <a:pt x="93464" y="22606"/>
                </a:lnTo>
                <a:lnTo>
                  <a:pt x="100410" y="22676"/>
                </a:lnTo>
                <a:lnTo>
                  <a:pt x="107580" y="21452"/>
                </a:lnTo>
                <a:lnTo>
                  <a:pt x="114900" y="19367"/>
                </a:lnTo>
                <a:lnTo>
                  <a:pt x="122320" y="16706"/>
                </a:lnTo>
                <a:lnTo>
                  <a:pt x="129807" y="14933"/>
                </a:lnTo>
                <a:lnTo>
                  <a:pt x="137338" y="13750"/>
                </a:lnTo>
                <a:lnTo>
                  <a:pt x="144899" y="12962"/>
                </a:lnTo>
                <a:lnTo>
                  <a:pt x="156290" y="11167"/>
                </a:lnTo>
                <a:lnTo>
                  <a:pt x="185879" y="5785"/>
                </a:lnTo>
                <a:lnTo>
                  <a:pt x="201389" y="3842"/>
                </a:lnTo>
                <a:lnTo>
                  <a:pt x="216810" y="2546"/>
                </a:lnTo>
                <a:lnTo>
                  <a:pt x="244950" y="1107"/>
                </a:lnTo>
                <a:lnTo>
                  <a:pt x="265924" y="467"/>
                </a:lnTo>
                <a:lnTo>
                  <a:pt x="319602" y="0"/>
                </a:lnTo>
                <a:lnTo>
                  <a:pt x="323558" y="1256"/>
                </a:lnTo>
                <a:lnTo>
                  <a:pt x="326196" y="3362"/>
                </a:lnTo>
                <a:lnTo>
                  <a:pt x="327954" y="6036"/>
                </a:lnTo>
                <a:lnTo>
                  <a:pt x="330396" y="7820"/>
                </a:lnTo>
                <a:lnTo>
                  <a:pt x="333294" y="9008"/>
                </a:lnTo>
                <a:lnTo>
                  <a:pt x="342900" y="113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14"/>
          <p:cNvSpPr/>
          <p:nvPr/>
        </p:nvSpPr>
        <p:spPr>
          <a:xfrm>
            <a:off x="5726429" y="2263139"/>
            <a:ext cx="285751" cy="78423"/>
          </a:xfrm>
          <a:custGeom>
            <a:avLst/>
            <a:gdLst/>
            <a:ahLst/>
            <a:cxnLst/>
            <a:rect l="0" t="0" r="0" b="0"/>
            <a:pathLst>
              <a:path w="285751" h="78423">
                <a:moveTo>
                  <a:pt x="0" y="68580"/>
                </a:moveTo>
                <a:lnTo>
                  <a:pt x="0" y="74648"/>
                </a:lnTo>
                <a:lnTo>
                  <a:pt x="1271" y="76436"/>
                </a:lnTo>
                <a:lnTo>
                  <a:pt x="3387" y="77627"/>
                </a:lnTo>
                <a:lnTo>
                  <a:pt x="6068" y="78422"/>
                </a:lnTo>
                <a:lnTo>
                  <a:pt x="10396" y="77681"/>
                </a:lnTo>
                <a:lnTo>
                  <a:pt x="15821" y="75918"/>
                </a:lnTo>
                <a:lnTo>
                  <a:pt x="21977" y="73472"/>
                </a:lnTo>
                <a:lnTo>
                  <a:pt x="31162" y="70572"/>
                </a:lnTo>
                <a:lnTo>
                  <a:pt x="67089" y="60421"/>
                </a:lnTo>
                <a:lnTo>
                  <a:pt x="149805" y="35772"/>
                </a:lnTo>
                <a:lnTo>
                  <a:pt x="167180" y="30198"/>
                </a:lnTo>
                <a:lnTo>
                  <a:pt x="181304" y="25212"/>
                </a:lnTo>
                <a:lnTo>
                  <a:pt x="193259" y="20618"/>
                </a:lnTo>
                <a:lnTo>
                  <a:pt x="203770" y="17556"/>
                </a:lnTo>
                <a:lnTo>
                  <a:pt x="213317" y="15514"/>
                </a:lnTo>
                <a:lnTo>
                  <a:pt x="222221" y="14153"/>
                </a:lnTo>
                <a:lnTo>
                  <a:pt x="231968" y="11975"/>
                </a:lnTo>
                <a:lnTo>
                  <a:pt x="242276" y="9254"/>
                </a:lnTo>
                <a:lnTo>
                  <a:pt x="252957" y="6169"/>
                </a:lnTo>
                <a:lnTo>
                  <a:pt x="261348" y="4113"/>
                </a:lnTo>
                <a:lnTo>
                  <a:pt x="268213" y="2742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15"/>
          <p:cNvSpPr/>
          <p:nvPr/>
        </p:nvSpPr>
        <p:spPr>
          <a:xfrm>
            <a:off x="6162567" y="1783079"/>
            <a:ext cx="169654" cy="800101"/>
          </a:xfrm>
          <a:custGeom>
            <a:avLst/>
            <a:gdLst/>
            <a:ahLst/>
            <a:cxnLst/>
            <a:rect l="0" t="0" r="0" b="0"/>
            <a:pathLst>
              <a:path w="169654" h="800101">
                <a:moveTo>
                  <a:pt x="169653" y="0"/>
                </a:moveTo>
                <a:lnTo>
                  <a:pt x="163585" y="0"/>
                </a:lnTo>
                <a:lnTo>
                  <a:pt x="160528" y="1271"/>
                </a:lnTo>
                <a:lnTo>
                  <a:pt x="157219" y="3387"/>
                </a:lnTo>
                <a:lnTo>
                  <a:pt x="153743" y="6068"/>
                </a:lnTo>
                <a:lnTo>
                  <a:pt x="150156" y="11666"/>
                </a:lnTo>
                <a:lnTo>
                  <a:pt x="146495" y="19207"/>
                </a:lnTo>
                <a:lnTo>
                  <a:pt x="142784" y="28045"/>
                </a:lnTo>
                <a:lnTo>
                  <a:pt x="133960" y="42827"/>
                </a:lnTo>
                <a:lnTo>
                  <a:pt x="121728" y="61571"/>
                </a:lnTo>
                <a:lnTo>
                  <a:pt x="74673" y="131260"/>
                </a:lnTo>
                <a:lnTo>
                  <a:pt x="68232" y="143387"/>
                </a:lnTo>
                <a:lnTo>
                  <a:pt x="63939" y="154012"/>
                </a:lnTo>
                <a:lnTo>
                  <a:pt x="61077" y="163635"/>
                </a:lnTo>
                <a:lnTo>
                  <a:pt x="56629" y="176400"/>
                </a:lnTo>
                <a:lnTo>
                  <a:pt x="44913" y="207517"/>
                </a:lnTo>
                <a:lnTo>
                  <a:pt x="39503" y="224705"/>
                </a:lnTo>
                <a:lnTo>
                  <a:pt x="34626" y="242513"/>
                </a:lnTo>
                <a:lnTo>
                  <a:pt x="30105" y="260736"/>
                </a:lnTo>
                <a:lnTo>
                  <a:pt x="25821" y="290664"/>
                </a:lnTo>
                <a:lnTo>
                  <a:pt x="21695" y="328396"/>
                </a:lnTo>
                <a:lnTo>
                  <a:pt x="14994" y="403764"/>
                </a:lnTo>
                <a:lnTo>
                  <a:pt x="12016" y="449961"/>
                </a:lnTo>
                <a:lnTo>
                  <a:pt x="9951" y="467614"/>
                </a:lnTo>
                <a:lnTo>
                  <a:pt x="7305" y="483193"/>
                </a:lnTo>
                <a:lnTo>
                  <a:pt x="4271" y="497389"/>
                </a:lnTo>
                <a:lnTo>
                  <a:pt x="2248" y="510663"/>
                </a:lnTo>
                <a:lnTo>
                  <a:pt x="0" y="535572"/>
                </a:lnTo>
                <a:lnTo>
                  <a:pt x="671" y="550088"/>
                </a:lnTo>
                <a:lnTo>
                  <a:pt x="2388" y="566115"/>
                </a:lnTo>
                <a:lnTo>
                  <a:pt x="4803" y="583150"/>
                </a:lnTo>
                <a:lnTo>
                  <a:pt x="6413" y="597047"/>
                </a:lnTo>
                <a:lnTo>
                  <a:pt x="8202" y="619261"/>
                </a:lnTo>
                <a:lnTo>
                  <a:pt x="9948" y="632551"/>
                </a:lnTo>
                <a:lnTo>
                  <a:pt x="12383" y="647761"/>
                </a:lnTo>
                <a:lnTo>
                  <a:pt x="15276" y="664251"/>
                </a:lnTo>
                <a:lnTo>
                  <a:pt x="18475" y="676514"/>
                </a:lnTo>
                <a:lnTo>
                  <a:pt x="21877" y="685960"/>
                </a:lnTo>
                <a:lnTo>
                  <a:pt x="25416" y="693527"/>
                </a:lnTo>
                <a:lnTo>
                  <a:pt x="31585" y="703651"/>
                </a:lnTo>
                <a:lnTo>
                  <a:pt x="39507" y="715481"/>
                </a:lnTo>
                <a:lnTo>
                  <a:pt x="48599" y="728448"/>
                </a:lnTo>
                <a:lnTo>
                  <a:pt x="55930" y="739632"/>
                </a:lnTo>
                <a:lnTo>
                  <a:pt x="62087" y="749628"/>
                </a:lnTo>
                <a:lnTo>
                  <a:pt x="67463" y="758832"/>
                </a:lnTo>
                <a:lnTo>
                  <a:pt x="72316" y="766238"/>
                </a:lnTo>
                <a:lnTo>
                  <a:pt x="76821" y="772446"/>
                </a:lnTo>
                <a:lnTo>
                  <a:pt x="81095" y="777854"/>
                </a:lnTo>
                <a:lnTo>
                  <a:pt x="85215" y="782729"/>
                </a:lnTo>
                <a:lnTo>
                  <a:pt x="89230" y="787250"/>
                </a:lnTo>
                <a:lnTo>
                  <a:pt x="98733" y="797562"/>
                </a:lnTo>
                <a:lnTo>
                  <a:pt x="100783" y="798408"/>
                </a:lnTo>
                <a:lnTo>
                  <a:pt x="103419" y="798972"/>
                </a:lnTo>
                <a:lnTo>
                  <a:pt x="106447" y="799348"/>
                </a:lnTo>
                <a:lnTo>
                  <a:pt x="109736" y="799599"/>
                </a:lnTo>
                <a:lnTo>
                  <a:pt x="113198" y="799766"/>
                </a:lnTo>
                <a:lnTo>
                  <a:pt x="135362" y="8001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16"/>
          <p:cNvSpPr/>
          <p:nvPr/>
        </p:nvSpPr>
        <p:spPr>
          <a:xfrm>
            <a:off x="6343650" y="2011679"/>
            <a:ext cx="331470" cy="400051"/>
          </a:xfrm>
          <a:custGeom>
            <a:avLst/>
            <a:gdLst/>
            <a:ahLst/>
            <a:cxnLst/>
            <a:rect l="0" t="0" r="0" b="0"/>
            <a:pathLst>
              <a:path w="331470" h="400051">
                <a:moveTo>
                  <a:pt x="0" y="0"/>
                </a:moveTo>
                <a:lnTo>
                  <a:pt x="9841" y="9842"/>
                </a:lnTo>
                <a:lnTo>
                  <a:pt x="14180" y="12911"/>
                </a:lnTo>
                <a:lnTo>
                  <a:pt x="29162" y="23095"/>
                </a:lnTo>
                <a:lnTo>
                  <a:pt x="37221" y="29367"/>
                </a:lnTo>
                <a:lnTo>
                  <a:pt x="45134" y="36088"/>
                </a:lnTo>
                <a:lnTo>
                  <a:pt x="59429" y="49059"/>
                </a:lnTo>
                <a:lnTo>
                  <a:pt x="70016" y="59058"/>
                </a:lnTo>
                <a:lnTo>
                  <a:pt x="78955" y="71122"/>
                </a:lnTo>
                <a:lnTo>
                  <a:pt x="83116" y="77895"/>
                </a:lnTo>
                <a:lnTo>
                  <a:pt x="88431" y="83680"/>
                </a:lnTo>
                <a:lnTo>
                  <a:pt x="94514" y="88807"/>
                </a:lnTo>
                <a:lnTo>
                  <a:pt x="101108" y="93495"/>
                </a:lnTo>
                <a:lnTo>
                  <a:pt x="106776" y="99160"/>
                </a:lnTo>
                <a:lnTo>
                  <a:pt x="111824" y="105477"/>
                </a:lnTo>
                <a:lnTo>
                  <a:pt x="116459" y="112228"/>
                </a:lnTo>
                <a:lnTo>
                  <a:pt x="120819" y="119269"/>
                </a:lnTo>
                <a:lnTo>
                  <a:pt x="124995" y="126503"/>
                </a:lnTo>
                <a:lnTo>
                  <a:pt x="129050" y="133865"/>
                </a:lnTo>
                <a:lnTo>
                  <a:pt x="135563" y="142584"/>
                </a:lnTo>
                <a:lnTo>
                  <a:pt x="143716" y="152206"/>
                </a:lnTo>
                <a:lnTo>
                  <a:pt x="152960" y="162431"/>
                </a:lnTo>
                <a:lnTo>
                  <a:pt x="160394" y="171787"/>
                </a:lnTo>
                <a:lnTo>
                  <a:pt x="166618" y="180565"/>
                </a:lnTo>
                <a:lnTo>
                  <a:pt x="172039" y="188957"/>
                </a:lnTo>
                <a:lnTo>
                  <a:pt x="176922" y="197091"/>
                </a:lnTo>
                <a:lnTo>
                  <a:pt x="181448" y="205055"/>
                </a:lnTo>
                <a:lnTo>
                  <a:pt x="185735" y="212903"/>
                </a:lnTo>
                <a:lnTo>
                  <a:pt x="192403" y="221946"/>
                </a:lnTo>
                <a:lnTo>
                  <a:pt x="200659" y="231784"/>
                </a:lnTo>
                <a:lnTo>
                  <a:pt x="217451" y="250335"/>
                </a:lnTo>
                <a:lnTo>
                  <a:pt x="229148" y="262814"/>
                </a:lnTo>
                <a:lnTo>
                  <a:pt x="234045" y="269189"/>
                </a:lnTo>
                <a:lnTo>
                  <a:pt x="238580" y="275980"/>
                </a:lnTo>
                <a:lnTo>
                  <a:pt x="242874" y="283047"/>
                </a:lnTo>
                <a:lnTo>
                  <a:pt x="254417" y="301059"/>
                </a:lnTo>
                <a:lnTo>
                  <a:pt x="282523" y="343667"/>
                </a:lnTo>
                <a:lnTo>
                  <a:pt x="288679" y="352301"/>
                </a:lnTo>
                <a:lnTo>
                  <a:pt x="294053" y="359328"/>
                </a:lnTo>
                <a:lnTo>
                  <a:pt x="303410" y="370521"/>
                </a:lnTo>
                <a:lnTo>
                  <a:pt x="311802" y="379730"/>
                </a:lnTo>
                <a:lnTo>
                  <a:pt x="326267" y="394720"/>
                </a:lnTo>
                <a:lnTo>
                  <a:pt x="331469" y="4000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17"/>
          <p:cNvSpPr/>
          <p:nvPr/>
        </p:nvSpPr>
        <p:spPr>
          <a:xfrm>
            <a:off x="6435089" y="2057400"/>
            <a:ext cx="182881" cy="400051"/>
          </a:xfrm>
          <a:custGeom>
            <a:avLst/>
            <a:gdLst/>
            <a:ahLst/>
            <a:cxnLst/>
            <a:rect l="0" t="0" r="0" b="0"/>
            <a:pathLst>
              <a:path w="182881" h="400051">
                <a:moveTo>
                  <a:pt x="182880" y="0"/>
                </a:moveTo>
                <a:lnTo>
                  <a:pt x="176813" y="12135"/>
                </a:lnTo>
                <a:lnTo>
                  <a:pt x="175025" y="18250"/>
                </a:lnTo>
                <a:lnTo>
                  <a:pt x="173833" y="24866"/>
                </a:lnTo>
                <a:lnTo>
                  <a:pt x="173039" y="31817"/>
                </a:lnTo>
                <a:lnTo>
                  <a:pt x="172510" y="38991"/>
                </a:lnTo>
                <a:lnTo>
                  <a:pt x="172157" y="46314"/>
                </a:lnTo>
                <a:lnTo>
                  <a:pt x="171921" y="53736"/>
                </a:lnTo>
                <a:lnTo>
                  <a:pt x="170495" y="61224"/>
                </a:lnTo>
                <a:lnTo>
                  <a:pt x="168273" y="68756"/>
                </a:lnTo>
                <a:lnTo>
                  <a:pt x="162418" y="85168"/>
                </a:lnTo>
                <a:lnTo>
                  <a:pt x="155583" y="105162"/>
                </a:lnTo>
                <a:lnTo>
                  <a:pt x="151982" y="114558"/>
                </a:lnTo>
                <a:lnTo>
                  <a:pt x="148312" y="123362"/>
                </a:lnTo>
                <a:lnTo>
                  <a:pt x="144594" y="131771"/>
                </a:lnTo>
                <a:lnTo>
                  <a:pt x="139577" y="144997"/>
                </a:lnTo>
                <a:lnTo>
                  <a:pt x="127228" y="180013"/>
                </a:lnTo>
                <a:lnTo>
                  <a:pt x="120379" y="196208"/>
                </a:lnTo>
                <a:lnTo>
                  <a:pt x="113273" y="210815"/>
                </a:lnTo>
                <a:lnTo>
                  <a:pt x="94523" y="246190"/>
                </a:lnTo>
                <a:lnTo>
                  <a:pt x="89685" y="255567"/>
                </a:lnTo>
                <a:lnTo>
                  <a:pt x="74150" y="282918"/>
                </a:lnTo>
                <a:lnTo>
                  <a:pt x="64674" y="299102"/>
                </a:lnTo>
                <a:lnTo>
                  <a:pt x="57086" y="311161"/>
                </a:lnTo>
                <a:lnTo>
                  <a:pt x="50757" y="320471"/>
                </a:lnTo>
                <a:lnTo>
                  <a:pt x="45268" y="327947"/>
                </a:lnTo>
                <a:lnTo>
                  <a:pt x="37800" y="339281"/>
                </a:lnTo>
                <a:lnTo>
                  <a:pt x="0" y="4000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18"/>
          <p:cNvSpPr/>
          <p:nvPr/>
        </p:nvSpPr>
        <p:spPr>
          <a:xfrm>
            <a:off x="6732269" y="2148839"/>
            <a:ext cx="342901" cy="63737"/>
          </a:xfrm>
          <a:custGeom>
            <a:avLst/>
            <a:gdLst/>
            <a:ahLst/>
            <a:cxnLst/>
            <a:rect l="0" t="0" r="0" b="0"/>
            <a:pathLst>
              <a:path w="342901" h="63737">
                <a:moveTo>
                  <a:pt x="0" y="57150"/>
                </a:moveTo>
                <a:lnTo>
                  <a:pt x="15909" y="57150"/>
                </a:lnTo>
                <a:lnTo>
                  <a:pt x="22037" y="58421"/>
                </a:lnTo>
                <a:lnTo>
                  <a:pt x="29931" y="60537"/>
                </a:lnTo>
                <a:lnTo>
                  <a:pt x="39004" y="63218"/>
                </a:lnTo>
                <a:lnTo>
                  <a:pt x="50133" y="63736"/>
                </a:lnTo>
                <a:lnTo>
                  <a:pt x="62633" y="62811"/>
                </a:lnTo>
                <a:lnTo>
                  <a:pt x="76045" y="60924"/>
                </a:lnTo>
                <a:lnTo>
                  <a:pt x="92607" y="59666"/>
                </a:lnTo>
                <a:lnTo>
                  <a:pt x="111268" y="58827"/>
                </a:lnTo>
                <a:lnTo>
                  <a:pt x="171698" y="57482"/>
                </a:lnTo>
                <a:lnTo>
                  <a:pt x="189396" y="54831"/>
                </a:lnTo>
                <a:lnTo>
                  <a:pt x="211354" y="50524"/>
                </a:lnTo>
                <a:lnTo>
                  <a:pt x="236153" y="45113"/>
                </a:lnTo>
                <a:lnTo>
                  <a:pt x="256495" y="40235"/>
                </a:lnTo>
                <a:lnTo>
                  <a:pt x="273867" y="35714"/>
                </a:lnTo>
                <a:lnTo>
                  <a:pt x="289259" y="31429"/>
                </a:lnTo>
                <a:lnTo>
                  <a:pt x="300790" y="27303"/>
                </a:lnTo>
                <a:lnTo>
                  <a:pt x="309746" y="23282"/>
                </a:lnTo>
                <a:lnTo>
                  <a:pt x="316988" y="19332"/>
                </a:lnTo>
                <a:lnTo>
                  <a:pt x="323085" y="16698"/>
                </a:lnTo>
                <a:lnTo>
                  <a:pt x="328420" y="14942"/>
                </a:lnTo>
                <a:lnTo>
                  <a:pt x="333247" y="13772"/>
                </a:lnTo>
                <a:lnTo>
                  <a:pt x="336465" y="11721"/>
                </a:lnTo>
                <a:lnTo>
                  <a:pt x="338610" y="9084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19"/>
          <p:cNvSpPr/>
          <p:nvPr/>
        </p:nvSpPr>
        <p:spPr>
          <a:xfrm>
            <a:off x="6846569" y="2034539"/>
            <a:ext cx="102872" cy="445771"/>
          </a:xfrm>
          <a:custGeom>
            <a:avLst/>
            <a:gdLst/>
            <a:ahLst/>
            <a:cxnLst/>
            <a:rect l="0" t="0" r="0" b="0"/>
            <a:pathLst>
              <a:path w="102872" h="445771">
                <a:moveTo>
                  <a:pt x="0" y="0"/>
                </a:moveTo>
                <a:lnTo>
                  <a:pt x="0" y="15909"/>
                </a:lnTo>
                <a:lnTo>
                  <a:pt x="1271" y="22037"/>
                </a:lnTo>
                <a:lnTo>
                  <a:pt x="3388" y="29931"/>
                </a:lnTo>
                <a:lnTo>
                  <a:pt x="6069" y="39004"/>
                </a:lnTo>
                <a:lnTo>
                  <a:pt x="12434" y="62632"/>
                </a:lnTo>
                <a:lnTo>
                  <a:pt x="20766" y="93877"/>
                </a:lnTo>
                <a:lnTo>
                  <a:pt x="32936" y="137397"/>
                </a:lnTo>
                <a:lnTo>
                  <a:pt x="37198" y="156368"/>
                </a:lnTo>
                <a:lnTo>
                  <a:pt x="40039" y="172825"/>
                </a:lnTo>
                <a:lnTo>
                  <a:pt x="41933" y="187607"/>
                </a:lnTo>
                <a:lnTo>
                  <a:pt x="45735" y="206352"/>
                </a:lnTo>
                <a:lnTo>
                  <a:pt x="50810" y="227738"/>
                </a:lnTo>
                <a:lnTo>
                  <a:pt x="76636" y="328347"/>
                </a:lnTo>
                <a:lnTo>
                  <a:pt x="82841" y="350978"/>
                </a:lnTo>
                <a:lnTo>
                  <a:pt x="102871" y="4457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20"/>
          <p:cNvSpPr/>
          <p:nvPr/>
        </p:nvSpPr>
        <p:spPr>
          <a:xfrm>
            <a:off x="7120890" y="1965960"/>
            <a:ext cx="251461" cy="274320"/>
          </a:xfrm>
          <a:custGeom>
            <a:avLst/>
            <a:gdLst/>
            <a:ahLst/>
            <a:cxnLst/>
            <a:rect l="0" t="0" r="0" b="0"/>
            <a:pathLst>
              <a:path w="251461" h="274320">
                <a:moveTo>
                  <a:pt x="0" y="0"/>
                </a:moveTo>
                <a:lnTo>
                  <a:pt x="19681" y="0"/>
                </a:lnTo>
                <a:lnTo>
                  <a:pt x="24834" y="3386"/>
                </a:lnTo>
                <a:lnTo>
                  <a:pt x="27986" y="6067"/>
                </a:lnTo>
                <a:lnTo>
                  <a:pt x="30087" y="10395"/>
                </a:lnTo>
                <a:lnTo>
                  <a:pt x="31488" y="15820"/>
                </a:lnTo>
                <a:lnTo>
                  <a:pt x="32422" y="21976"/>
                </a:lnTo>
                <a:lnTo>
                  <a:pt x="33044" y="28621"/>
                </a:lnTo>
                <a:lnTo>
                  <a:pt x="33460" y="35590"/>
                </a:lnTo>
                <a:lnTo>
                  <a:pt x="33920" y="50108"/>
                </a:lnTo>
                <a:lnTo>
                  <a:pt x="34256" y="87445"/>
                </a:lnTo>
                <a:lnTo>
                  <a:pt x="34275" y="100671"/>
                </a:lnTo>
                <a:lnTo>
                  <a:pt x="33010" y="107754"/>
                </a:lnTo>
                <a:lnTo>
                  <a:pt x="30896" y="115016"/>
                </a:lnTo>
                <a:lnTo>
                  <a:pt x="28217" y="122397"/>
                </a:lnTo>
                <a:lnTo>
                  <a:pt x="26431" y="128588"/>
                </a:lnTo>
                <a:lnTo>
                  <a:pt x="25241" y="133985"/>
                </a:lnTo>
                <a:lnTo>
                  <a:pt x="24447" y="138853"/>
                </a:lnTo>
                <a:lnTo>
                  <a:pt x="22648" y="144639"/>
                </a:lnTo>
                <a:lnTo>
                  <a:pt x="20178" y="151035"/>
                </a:lnTo>
                <a:lnTo>
                  <a:pt x="17262" y="157840"/>
                </a:lnTo>
                <a:lnTo>
                  <a:pt x="14048" y="163647"/>
                </a:lnTo>
                <a:lnTo>
                  <a:pt x="10635" y="168788"/>
                </a:lnTo>
                <a:lnTo>
                  <a:pt x="7090" y="173485"/>
                </a:lnTo>
                <a:lnTo>
                  <a:pt x="4726" y="179156"/>
                </a:lnTo>
                <a:lnTo>
                  <a:pt x="3151" y="185477"/>
                </a:lnTo>
                <a:lnTo>
                  <a:pt x="2101" y="192231"/>
                </a:lnTo>
                <a:lnTo>
                  <a:pt x="1400" y="199274"/>
                </a:lnTo>
                <a:lnTo>
                  <a:pt x="934" y="206509"/>
                </a:lnTo>
                <a:lnTo>
                  <a:pt x="622" y="213873"/>
                </a:lnTo>
                <a:lnTo>
                  <a:pt x="276" y="228828"/>
                </a:lnTo>
                <a:lnTo>
                  <a:pt x="183" y="236371"/>
                </a:lnTo>
                <a:lnTo>
                  <a:pt x="1393" y="242671"/>
                </a:lnTo>
                <a:lnTo>
                  <a:pt x="3468" y="248140"/>
                </a:lnTo>
                <a:lnTo>
                  <a:pt x="6122" y="253057"/>
                </a:lnTo>
                <a:lnTo>
                  <a:pt x="9161" y="256334"/>
                </a:lnTo>
                <a:lnTo>
                  <a:pt x="12457" y="258519"/>
                </a:lnTo>
                <a:lnTo>
                  <a:pt x="15925" y="259976"/>
                </a:lnTo>
                <a:lnTo>
                  <a:pt x="23164" y="264981"/>
                </a:lnTo>
                <a:lnTo>
                  <a:pt x="26872" y="268094"/>
                </a:lnTo>
                <a:lnTo>
                  <a:pt x="30615" y="270169"/>
                </a:lnTo>
                <a:lnTo>
                  <a:pt x="38160" y="272475"/>
                </a:lnTo>
                <a:lnTo>
                  <a:pt x="43219" y="271820"/>
                </a:lnTo>
                <a:lnTo>
                  <a:pt x="49133" y="270113"/>
                </a:lnTo>
                <a:lnTo>
                  <a:pt x="55616" y="267705"/>
                </a:lnTo>
                <a:lnTo>
                  <a:pt x="66287" y="266100"/>
                </a:lnTo>
                <a:lnTo>
                  <a:pt x="79751" y="265030"/>
                </a:lnTo>
                <a:lnTo>
                  <a:pt x="95077" y="264316"/>
                </a:lnTo>
                <a:lnTo>
                  <a:pt x="177325" y="263312"/>
                </a:lnTo>
                <a:lnTo>
                  <a:pt x="198226" y="264441"/>
                </a:lnTo>
                <a:lnTo>
                  <a:pt x="212161" y="266464"/>
                </a:lnTo>
                <a:lnTo>
                  <a:pt x="221450" y="269083"/>
                </a:lnTo>
                <a:lnTo>
                  <a:pt x="228914" y="270828"/>
                </a:lnTo>
                <a:lnTo>
                  <a:pt x="235159" y="271992"/>
                </a:lnTo>
                <a:lnTo>
                  <a:pt x="251460" y="2743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21"/>
          <p:cNvSpPr/>
          <p:nvPr/>
        </p:nvSpPr>
        <p:spPr>
          <a:xfrm>
            <a:off x="7282498" y="2023110"/>
            <a:ext cx="89853" cy="452268"/>
          </a:xfrm>
          <a:custGeom>
            <a:avLst/>
            <a:gdLst/>
            <a:ahLst/>
            <a:cxnLst/>
            <a:rect l="0" t="0" r="0" b="0"/>
            <a:pathLst>
              <a:path w="89853" h="452268">
                <a:moveTo>
                  <a:pt x="9842" y="0"/>
                </a:moveTo>
                <a:lnTo>
                  <a:pt x="0" y="0"/>
                </a:lnTo>
                <a:lnTo>
                  <a:pt x="741" y="1269"/>
                </a:lnTo>
                <a:lnTo>
                  <a:pt x="2504" y="3386"/>
                </a:lnTo>
                <a:lnTo>
                  <a:pt x="4950" y="6067"/>
                </a:lnTo>
                <a:lnTo>
                  <a:pt x="7850" y="12935"/>
                </a:lnTo>
                <a:lnTo>
                  <a:pt x="11054" y="22593"/>
                </a:lnTo>
                <a:lnTo>
                  <a:pt x="14461" y="34112"/>
                </a:lnTo>
                <a:lnTo>
                  <a:pt x="16730" y="50681"/>
                </a:lnTo>
                <a:lnTo>
                  <a:pt x="18244" y="70617"/>
                </a:lnTo>
                <a:lnTo>
                  <a:pt x="19926" y="111395"/>
                </a:lnTo>
                <a:lnTo>
                  <a:pt x="20674" y="142219"/>
                </a:lnTo>
                <a:lnTo>
                  <a:pt x="23413" y="162122"/>
                </a:lnTo>
                <a:lnTo>
                  <a:pt x="27779" y="185551"/>
                </a:lnTo>
                <a:lnTo>
                  <a:pt x="33229" y="211331"/>
                </a:lnTo>
                <a:lnTo>
                  <a:pt x="38134" y="241217"/>
                </a:lnTo>
                <a:lnTo>
                  <a:pt x="42673" y="273841"/>
                </a:lnTo>
                <a:lnTo>
                  <a:pt x="46970" y="308291"/>
                </a:lnTo>
                <a:lnTo>
                  <a:pt x="52373" y="337607"/>
                </a:lnTo>
                <a:lnTo>
                  <a:pt x="58516" y="363501"/>
                </a:lnTo>
                <a:lnTo>
                  <a:pt x="65151" y="387114"/>
                </a:lnTo>
                <a:lnTo>
                  <a:pt x="69574" y="404126"/>
                </a:lnTo>
                <a:lnTo>
                  <a:pt x="72524" y="416737"/>
                </a:lnTo>
                <a:lnTo>
                  <a:pt x="74490" y="426415"/>
                </a:lnTo>
                <a:lnTo>
                  <a:pt x="75800" y="434136"/>
                </a:lnTo>
                <a:lnTo>
                  <a:pt x="77256" y="446102"/>
                </a:lnTo>
                <a:lnTo>
                  <a:pt x="78915" y="449801"/>
                </a:lnTo>
                <a:lnTo>
                  <a:pt x="81290" y="452267"/>
                </a:lnTo>
                <a:lnTo>
                  <a:pt x="89852" y="44576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22"/>
          <p:cNvSpPr/>
          <p:nvPr/>
        </p:nvSpPr>
        <p:spPr>
          <a:xfrm>
            <a:off x="7372350" y="1851882"/>
            <a:ext cx="353643" cy="834169"/>
          </a:xfrm>
          <a:custGeom>
            <a:avLst/>
            <a:gdLst/>
            <a:ahLst/>
            <a:cxnLst/>
            <a:rect l="0" t="0" r="0" b="0"/>
            <a:pathLst>
              <a:path w="353643" h="834169">
                <a:moveTo>
                  <a:pt x="0" y="34068"/>
                </a:moveTo>
                <a:lnTo>
                  <a:pt x="0" y="8317"/>
                </a:lnTo>
                <a:lnTo>
                  <a:pt x="1270" y="5471"/>
                </a:lnTo>
                <a:lnTo>
                  <a:pt x="3386" y="3573"/>
                </a:lnTo>
                <a:lnTo>
                  <a:pt x="6067" y="2308"/>
                </a:lnTo>
                <a:lnTo>
                  <a:pt x="12433" y="902"/>
                </a:lnTo>
                <a:lnTo>
                  <a:pt x="20765" y="277"/>
                </a:lnTo>
                <a:lnTo>
                  <a:pt x="32935" y="0"/>
                </a:lnTo>
                <a:lnTo>
                  <a:pt x="39737" y="1195"/>
                </a:lnTo>
                <a:lnTo>
                  <a:pt x="46811" y="3263"/>
                </a:lnTo>
                <a:lnTo>
                  <a:pt x="54068" y="5911"/>
                </a:lnTo>
                <a:lnTo>
                  <a:pt x="61445" y="7676"/>
                </a:lnTo>
                <a:lnTo>
                  <a:pt x="68903" y="8854"/>
                </a:lnTo>
                <a:lnTo>
                  <a:pt x="76415" y="9638"/>
                </a:lnTo>
                <a:lnTo>
                  <a:pt x="83963" y="11431"/>
                </a:lnTo>
                <a:lnTo>
                  <a:pt x="91536" y="13897"/>
                </a:lnTo>
                <a:lnTo>
                  <a:pt x="140142" y="33046"/>
                </a:lnTo>
                <a:lnTo>
                  <a:pt x="153118" y="39737"/>
                </a:lnTo>
                <a:lnTo>
                  <a:pt x="164308" y="46737"/>
                </a:lnTo>
                <a:lnTo>
                  <a:pt x="174308" y="53944"/>
                </a:lnTo>
                <a:lnTo>
                  <a:pt x="202354" y="75498"/>
                </a:lnTo>
                <a:lnTo>
                  <a:pt x="218723" y="88358"/>
                </a:lnTo>
                <a:lnTo>
                  <a:pt x="232174" y="99471"/>
                </a:lnTo>
                <a:lnTo>
                  <a:pt x="243683" y="109420"/>
                </a:lnTo>
                <a:lnTo>
                  <a:pt x="253896" y="118592"/>
                </a:lnTo>
                <a:lnTo>
                  <a:pt x="263243" y="128517"/>
                </a:lnTo>
                <a:lnTo>
                  <a:pt x="272015" y="138944"/>
                </a:lnTo>
                <a:lnTo>
                  <a:pt x="280403" y="149705"/>
                </a:lnTo>
                <a:lnTo>
                  <a:pt x="288535" y="160689"/>
                </a:lnTo>
                <a:lnTo>
                  <a:pt x="304344" y="183054"/>
                </a:lnTo>
                <a:lnTo>
                  <a:pt x="310846" y="194352"/>
                </a:lnTo>
                <a:lnTo>
                  <a:pt x="321457" y="217065"/>
                </a:lnTo>
                <a:lnTo>
                  <a:pt x="326065" y="229726"/>
                </a:lnTo>
                <a:lnTo>
                  <a:pt x="330406" y="243246"/>
                </a:lnTo>
                <a:lnTo>
                  <a:pt x="338617" y="270546"/>
                </a:lnTo>
                <a:lnTo>
                  <a:pt x="346499" y="295379"/>
                </a:lnTo>
                <a:lnTo>
                  <a:pt x="349110" y="308605"/>
                </a:lnTo>
                <a:lnTo>
                  <a:pt x="350849" y="322503"/>
                </a:lnTo>
                <a:lnTo>
                  <a:pt x="352009" y="336847"/>
                </a:lnTo>
                <a:lnTo>
                  <a:pt x="352783" y="356571"/>
                </a:lnTo>
                <a:lnTo>
                  <a:pt x="353642" y="405579"/>
                </a:lnTo>
                <a:lnTo>
                  <a:pt x="352601" y="427792"/>
                </a:lnTo>
                <a:lnTo>
                  <a:pt x="350638" y="447680"/>
                </a:lnTo>
                <a:lnTo>
                  <a:pt x="348057" y="466019"/>
                </a:lnTo>
                <a:lnTo>
                  <a:pt x="346339" y="483325"/>
                </a:lnTo>
                <a:lnTo>
                  <a:pt x="345192" y="499943"/>
                </a:lnTo>
                <a:lnTo>
                  <a:pt x="344428" y="516101"/>
                </a:lnTo>
                <a:lnTo>
                  <a:pt x="341379" y="531953"/>
                </a:lnTo>
                <a:lnTo>
                  <a:pt x="336805" y="547601"/>
                </a:lnTo>
                <a:lnTo>
                  <a:pt x="321621" y="590509"/>
                </a:lnTo>
                <a:lnTo>
                  <a:pt x="311852" y="615385"/>
                </a:lnTo>
                <a:lnTo>
                  <a:pt x="305691" y="627352"/>
                </a:lnTo>
                <a:lnTo>
                  <a:pt x="299044" y="639141"/>
                </a:lnTo>
                <a:lnTo>
                  <a:pt x="281498" y="672559"/>
                </a:lnTo>
                <a:lnTo>
                  <a:pt x="251324" y="731830"/>
                </a:lnTo>
                <a:lnTo>
                  <a:pt x="245019" y="741813"/>
                </a:lnTo>
                <a:lnTo>
                  <a:pt x="238276" y="751008"/>
                </a:lnTo>
                <a:lnTo>
                  <a:pt x="231240" y="759677"/>
                </a:lnTo>
                <a:lnTo>
                  <a:pt x="224011" y="767998"/>
                </a:lnTo>
                <a:lnTo>
                  <a:pt x="216651" y="776084"/>
                </a:lnTo>
                <a:lnTo>
                  <a:pt x="209203" y="784015"/>
                </a:lnTo>
                <a:lnTo>
                  <a:pt x="200428" y="791843"/>
                </a:lnTo>
                <a:lnTo>
                  <a:pt x="190769" y="799601"/>
                </a:lnTo>
                <a:lnTo>
                  <a:pt x="180519" y="807313"/>
                </a:lnTo>
                <a:lnTo>
                  <a:pt x="172415" y="813725"/>
                </a:lnTo>
                <a:lnTo>
                  <a:pt x="165744" y="819269"/>
                </a:lnTo>
                <a:lnTo>
                  <a:pt x="154944" y="827546"/>
                </a:lnTo>
                <a:lnTo>
                  <a:pt x="145910" y="831225"/>
                </a:lnTo>
                <a:lnTo>
                  <a:pt x="137662" y="832860"/>
                </a:lnTo>
                <a:lnTo>
                  <a:pt x="129762" y="833586"/>
                </a:lnTo>
                <a:lnTo>
                  <a:pt x="122018" y="833909"/>
                </a:lnTo>
                <a:lnTo>
                  <a:pt x="102869" y="8341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23"/>
          <p:cNvSpPr/>
          <p:nvPr/>
        </p:nvSpPr>
        <p:spPr>
          <a:xfrm>
            <a:off x="7876998" y="2228850"/>
            <a:ext cx="76026" cy="89663"/>
          </a:xfrm>
          <a:custGeom>
            <a:avLst/>
            <a:gdLst/>
            <a:ahLst/>
            <a:cxnLst/>
            <a:rect l="0" t="0" r="0" b="0"/>
            <a:pathLst>
              <a:path w="76026" h="89663">
                <a:moveTo>
                  <a:pt x="21131" y="0"/>
                </a:moveTo>
                <a:lnTo>
                  <a:pt x="21131" y="6067"/>
                </a:lnTo>
                <a:lnTo>
                  <a:pt x="19861" y="7855"/>
                </a:lnTo>
                <a:lnTo>
                  <a:pt x="17745" y="9046"/>
                </a:lnTo>
                <a:lnTo>
                  <a:pt x="15064" y="9841"/>
                </a:lnTo>
                <a:lnTo>
                  <a:pt x="13276" y="12910"/>
                </a:lnTo>
                <a:lnTo>
                  <a:pt x="12084" y="17496"/>
                </a:lnTo>
                <a:lnTo>
                  <a:pt x="11290" y="23094"/>
                </a:lnTo>
                <a:lnTo>
                  <a:pt x="9491" y="29366"/>
                </a:lnTo>
                <a:lnTo>
                  <a:pt x="7021" y="36087"/>
                </a:lnTo>
                <a:lnTo>
                  <a:pt x="4104" y="43108"/>
                </a:lnTo>
                <a:lnTo>
                  <a:pt x="2160" y="51598"/>
                </a:lnTo>
                <a:lnTo>
                  <a:pt x="864" y="61069"/>
                </a:lnTo>
                <a:lnTo>
                  <a:pt x="0" y="71192"/>
                </a:lnTo>
                <a:lnTo>
                  <a:pt x="694" y="77941"/>
                </a:lnTo>
                <a:lnTo>
                  <a:pt x="2427" y="82441"/>
                </a:lnTo>
                <a:lnTo>
                  <a:pt x="4851" y="85440"/>
                </a:lnTo>
                <a:lnTo>
                  <a:pt x="7738" y="87440"/>
                </a:lnTo>
                <a:lnTo>
                  <a:pt x="10932" y="88773"/>
                </a:lnTo>
                <a:lnTo>
                  <a:pt x="14332" y="89662"/>
                </a:lnTo>
                <a:lnTo>
                  <a:pt x="17868" y="88984"/>
                </a:lnTo>
                <a:lnTo>
                  <a:pt x="21496" y="87263"/>
                </a:lnTo>
                <a:lnTo>
                  <a:pt x="25184" y="84845"/>
                </a:lnTo>
                <a:lnTo>
                  <a:pt x="28914" y="83233"/>
                </a:lnTo>
                <a:lnTo>
                  <a:pt x="32670" y="82159"/>
                </a:lnTo>
                <a:lnTo>
                  <a:pt x="36444" y="81442"/>
                </a:lnTo>
                <a:lnTo>
                  <a:pt x="40229" y="78425"/>
                </a:lnTo>
                <a:lnTo>
                  <a:pt x="44023" y="73873"/>
                </a:lnTo>
                <a:lnTo>
                  <a:pt x="47822" y="68298"/>
                </a:lnTo>
                <a:lnTo>
                  <a:pt x="51625" y="63312"/>
                </a:lnTo>
                <a:lnTo>
                  <a:pt x="55431" y="58718"/>
                </a:lnTo>
                <a:lnTo>
                  <a:pt x="59238" y="54385"/>
                </a:lnTo>
                <a:lnTo>
                  <a:pt x="63046" y="50226"/>
                </a:lnTo>
                <a:lnTo>
                  <a:pt x="70663" y="42219"/>
                </a:lnTo>
                <a:lnTo>
                  <a:pt x="73202" y="38306"/>
                </a:lnTo>
                <a:lnTo>
                  <a:pt x="74896" y="34427"/>
                </a:lnTo>
                <a:lnTo>
                  <a:pt x="76025" y="30571"/>
                </a:lnTo>
                <a:lnTo>
                  <a:pt x="75507" y="28001"/>
                </a:lnTo>
                <a:lnTo>
                  <a:pt x="73892" y="26287"/>
                </a:lnTo>
                <a:lnTo>
                  <a:pt x="71545" y="25144"/>
                </a:lnTo>
                <a:lnTo>
                  <a:pt x="68710" y="24383"/>
                </a:lnTo>
                <a:lnTo>
                  <a:pt x="65551" y="23875"/>
                </a:lnTo>
                <a:lnTo>
                  <a:pt x="62174" y="23536"/>
                </a:lnTo>
                <a:lnTo>
                  <a:pt x="58654" y="23311"/>
                </a:lnTo>
                <a:lnTo>
                  <a:pt x="55036" y="23160"/>
                </a:lnTo>
                <a:lnTo>
                  <a:pt x="51355" y="23060"/>
                </a:lnTo>
                <a:lnTo>
                  <a:pt x="46361" y="24263"/>
                </a:lnTo>
                <a:lnTo>
                  <a:pt x="40490" y="26335"/>
                </a:lnTo>
                <a:lnTo>
                  <a:pt x="34037" y="28987"/>
                </a:lnTo>
                <a:lnTo>
                  <a:pt x="29736" y="32024"/>
                </a:lnTo>
                <a:lnTo>
                  <a:pt x="26867" y="35319"/>
                </a:lnTo>
                <a:lnTo>
                  <a:pt x="21131" y="457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24"/>
          <p:cNvSpPr/>
          <p:nvPr/>
        </p:nvSpPr>
        <p:spPr>
          <a:xfrm>
            <a:off x="8185714" y="2045969"/>
            <a:ext cx="329637" cy="262891"/>
          </a:xfrm>
          <a:custGeom>
            <a:avLst/>
            <a:gdLst/>
            <a:ahLst/>
            <a:cxnLst/>
            <a:rect l="0" t="0" r="0" b="0"/>
            <a:pathLst>
              <a:path w="329637" h="262891">
                <a:moveTo>
                  <a:pt x="21026" y="0"/>
                </a:moveTo>
                <a:lnTo>
                  <a:pt x="21026" y="54611"/>
                </a:lnTo>
                <a:lnTo>
                  <a:pt x="17216" y="84667"/>
                </a:lnTo>
                <a:lnTo>
                  <a:pt x="10866" y="118675"/>
                </a:lnTo>
                <a:lnTo>
                  <a:pt x="2822" y="155317"/>
                </a:lnTo>
                <a:lnTo>
                  <a:pt x="0" y="181015"/>
                </a:lnTo>
                <a:lnTo>
                  <a:pt x="659" y="199417"/>
                </a:lnTo>
                <a:lnTo>
                  <a:pt x="3638" y="212955"/>
                </a:lnTo>
                <a:lnTo>
                  <a:pt x="20864" y="221980"/>
                </a:lnTo>
                <a:lnTo>
                  <a:pt x="47588" y="227997"/>
                </a:lnTo>
                <a:lnTo>
                  <a:pt x="119190" y="237222"/>
                </a:lnTo>
                <a:lnTo>
                  <a:pt x="161399" y="243238"/>
                </a:lnTo>
                <a:lnTo>
                  <a:pt x="329636" y="2628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25"/>
          <p:cNvSpPr/>
          <p:nvPr/>
        </p:nvSpPr>
        <p:spPr>
          <a:xfrm>
            <a:off x="8401050" y="2068829"/>
            <a:ext cx="57147" cy="548641"/>
          </a:xfrm>
          <a:custGeom>
            <a:avLst/>
            <a:gdLst/>
            <a:ahLst/>
            <a:cxnLst/>
            <a:rect l="0" t="0" r="0" b="0"/>
            <a:pathLst>
              <a:path w="57147" h="548641">
                <a:moveTo>
                  <a:pt x="0" y="0"/>
                </a:moveTo>
                <a:lnTo>
                  <a:pt x="6067" y="0"/>
                </a:lnTo>
                <a:lnTo>
                  <a:pt x="7855" y="1271"/>
                </a:lnTo>
                <a:lnTo>
                  <a:pt x="9046" y="3387"/>
                </a:lnTo>
                <a:lnTo>
                  <a:pt x="9841" y="6068"/>
                </a:lnTo>
                <a:lnTo>
                  <a:pt x="12910" y="12936"/>
                </a:lnTo>
                <a:lnTo>
                  <a:pt x="23094" y="34113"/>
                </a:lnTo>
                <a:lnTo>
                  <a:pt x="26826" y="44332"/>
                </a:lnTo>
                <a:lnTo>
                  <a:pt x="29314" y="53685"/>
                </a:lnTo>
                <a:lnTo>
                  <a:pt x="30972" y="62460"/>
                </a:lnTo>
                <a:lnTo>
                  <a:pt x="36202" y="99304"/>
                </a:lnTo>
                <a:lnTo>
                  <a:pt x="39375" y="123353"/>
                </a:lnTo>
                <a:lnTo>
                  <a:pt x="41490" y="141925"/>
                </a:lnTo>
                <a:lnTo>
                  <a:pt x="42899" y="156847"/>
                </a:lnTo>
                <a:lnTo>
                  <a:pt x="43840" y="169335"/>
                </a:lnTo>
                <a:lnTo>
                  <a:pt x="45736" y="181470"/>
                </a:lnTo>
                <a:lnTo>
                  <a:pt x="48271" y="193370"/>
                </a:lnTo>
                <a:lnTo>
                  <a:pt x="51230" y="205114"/>
                </a:lnTo>
                <a:lnTo>
                  <a:pt x="53203" y="216753"/>
                </a:lnTo>
                <a:lnTo>
                  <a:pt x="54519" y="228322"/>
                </a:lnTo>
                <a:lnTo>
                  <a:pt x="55395" y="239845"/>
                </a:lnTo>
                <a:lnTo>
                  <a:pt x="55980" y="251337"/>
                </a:lnTo>
                <a:lnTo>
                  <a:pt x="56629" y="274265"/>
                </a:lnTo>
                <a:lnTo>
                  <a:pt x="57119" y="354327"/>
                </a:lnTo>
                <a:lnTo>
                  <a:pt x="57146" y="405412"/>
                </a:lnTo>
                <a:lnTo>
                  <a:pt x="54607" y="423945"/>
                </a:lnTo>
                <a:lnTo>
                  <a:pt x="41439" y="500546"/>
                </a:lnTo>
                <a:lnTo>
                  <a:pt x="39055" y="517847"/>
                </a:lnTo>
                <a:lnTo>
                  <a:pt x="37467" y="531922"/>
                </a:lnTo>
                <a:lnTo>
                  <a:pt x="35138" y="540035"/>
                </a:lnTo>
                <a:lnTo>
                  <a:pt x="32315" y="544173"/>
                </a:lnTo>
                <a:lnTo>
                  <a:pt x="22859" y="5486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26"/>
          <p:cNvSpPr/>
          <p:nvPr/>
        </p:nvSpPr>
        <p:spPr>
          <a:xfrm>
            <a:off x="6715721" y="3280409"/>
            <a:ext cx="220362" cy="628651"/>
          </a:xfrm>
          <a:custGeom>
            <a:avLst/>
            <a:gdLst/>
            <a:ahLst/>
            <a:cxnLst/>
            <a:rect l="0" t="0" r="0" b="0"/>
            <a:pathLst>
              <a:path w="220362" h="628651">
                <a:moveTo>
                  <a:pt x="50838" y="0"/>
                </a:moveTo>
                <a:lnTo>
                  <a:pt x="50838" y="6069"/>
                </a:lnTo>
                <a:lnTo>
                  <a:pt x="44771" y="21977"/>
                </a:lnTo>
                <a:lnTo>
                  <a:pt x="41792" y="35591"/>
                </a:lnTo>
                <a:lnTo>
                  <a:pt x="40468" y="50109"/>
                </a:lnTo>
                <a:lnTo>
                  <a:pt x="39879" y="65027"/>
                </a:lnTo>
                <a:lnTo>
                  <a:pt x="39548" y="87706"/>
                </a:lnTo>
                <a:lnTo>
                  <a:pt x="36084" y="106291"/>
                </a:lnTo>
                <a:lnTo>
                  <a:pt x="33382" y="116581"/>
                </a:lnTo>
                <a:lnTo>
                  <a:pt x="26993" y="134787"/>
                </a:lnTo>
                <a:lnTo>
                  <a:pt x="23512" y="143199"/>
                </a:lnTo>
                <a:lnTo>
                  <a:pt x="19921" y="158965"/>
                </a:lnTo>
                <a:lnTo>
                  <a:pt x="16257" y="179637"/>
                </a:lnTo>
                <a:lnTo>
                  <a:pt x="8799" y="225889"/>
                </a:lnTo>
                <a:lnTo>
                  <a:pt x="1251" y="267612"/>
                </a:lnTo>
                <a:lnTo>
                  <a:pt x="0" y="290168"/>
                </a:lnTo>
                <a:lnTo>
                  <a:pt x="437" y="314096"/>
                </a:lnTo>
                <a:lnTo>
                  <a:pt x="1997" y="338937"/>
                </a:lnTo>
                <a:lnTo>
                  <a:pt x="4308" y="360578"/>
                </a:lnTo>
                <a:lnTo>
                  <a:pt x="7118" y="380086"/>
                </a:lnTo>
                <a:lnTo>
                  <a:pt x="10262" y="398171"/>
                </a:lnTo>
                <a:lnTo>
                  <a:pt x="13627" y="415307"/>
                </a:lnTo>
                <a:lnTo>
                  <a:pt x="20753" y="447895"/>
                </a:lnTo>
                <a:lnTo>
                  <a:pt x="24431" y="459887"/>
                </a:lnTo>
                <a:lnTo>
                  <a:pt x="28154" y="469151"/>
                </a:lnTo>
                <a:lnTo>
                  <a:pt x="34407" y="482832"/>
                </a:lnTo>
                <a:lnTo>
                  <a:pt x="37186" y="493145"/>
                </a:lnTo>
                <a:lnTo>
                  <a:pt x="40467" y="497674"/>
                </a:lnTo>
                <a:lnTo>
                  <a:pt x="45194" y="501963"/>
                </a:lnTo>
                <a:lnTo>
                  <a:pt x="50886" y="506092"/>
                </a:lnTo>
                <a:lnTo>
                  <a:pt x="55950" y="508845"/>
                </a:lnTo>
                <a:lnTo>
                  <a:pt x="60596" y="510680"/>
                </a:lnTo>
                <a:lnTo>
                  <a:pt x="64963" y="511904"/>
                </a:lnTo>
                <a:lnTo>
                  <a:pt x="70415" y="513989"/>
                </a:lnTo>
                <a:lnTo>
                  <a:pt x="76589" y="516649"/>
                </a:lnTo>
                <a:lnTo>
                  <a:pt x="83246" y="519693"/>
                </a:lnTo>
                <a:lnTo>
                  <a:pt x="91494" y="520452"/>
                </a:lnTo>
                <a:lnTo>
                  <a:pt x="100802" y="519688"/>
                </a:lnTo>
                <a:lnTo>
                  <a:pt x="110818" y="517909"/>
                </a:lnTo>
                <a:lnTo>
                  <a:pt x="120034" y="515453"/>
                </a:lnTo>
                <a:lnTo>
                  <a:pt x="128720" y="512545"/>
                </a:lnTo>
                <a:lnTo>
                  <a:pt x="137049" y="509337"/>
                </a:lnTo>
                <a:lnTo>
                  <a:pt x="143872" y="505928"/>
                </a:lnTo>
                <a:lnTo>
                  <a:pt x="149690" y="502386"/>
                </a:lnTo>
                <a:lnTo>
                  <a:pt x="154840" y="498754"/>
                </a:lnTo>
                <a:lnTo>
                  <a:pt x="159543" y="493793"/>
                </a:lnTo>
                <a:lnTo>
                  <a:pt x="163948" y="487945"/>
                </a:lnTo>
                <a:lnTo>
                  <a:pt x="168155" y="481507"/>
                </a:lnTo>
                <a:lnTo>
                  <a:pt x="172229" y="475945"/>
                </a:lnTo>
                <a:lnTo>
                  <a:pt x="176215" y="470967"/>
                </a:lnTo>
                <a:lnTo>
                  <a:pt x="180143" y="466378"/>
                </a:lnTo>
                <a:lnTo>
                  <a:pt x="185301" y="458239"/>
                </a:lnTo>
                <a:lnTo>
                  <a:pt x="191281" y="447733"/>
                </a:lnTo>
                <a:lnTo>
                  <a:pt x="197806" y="435649"/>
                </a:lnTo>
                <a:lnTo>
                  <a:pt x="202158" y="425052"/>
                </a:lnTo>
                <a:lnTo>
                  <a:pt x="206992" y="406506"/>
                </a:lnTo>
                <a:lnTo>
                  <a:pt x="212526" y="393183"/>
                </a:lnTo>
                <a:lnTo>
                  <a:pt x="217950" y="383028"/>
                </a:lnTo>
                <a:lnTo>
                  <a:pt x="220361" y="374282"/>
                </a:lnTo>
                <a:lnTo>
                  <a:pt x="219733" y="370171"/>
                </a:lnTo>
                <a:lnTo>
                  <a:pt x="218044" y="366161"/>
                </a:lnTo>
                <a:lnTo>
                  <a:pt x="215650" y="362217"/>
                </a:lnTo>
                <a:lnTo>
                  <a:pt x="212987" y="354449"/>
                </a:lnTo>
                <a:lnTo>
                  <a:pt x="212278" y="350599"/>
                </a:lnTo>
                <a:lnTo>
                  <a:pt x="208103" y="342936"/>
                </a:lnTo>
                <a:lnTo>
                  <a:pt x="201142" y="333735"/>
                </a:lnTo>
                <a:lnTo>
                  <a:pt x="199301" y="332980"/>
                </a:lnTo>
                <a:lnTo>
                  <a:pt x="193868" y="332142"/>
                </a:lnTo>
                <a:lnTo>
                  <a:pt x="187221" y="331768"/>
                </a:lnTo>
                <a:lnTo>
                  <a:pt x="183671" y="331669"/>
                </a:lnTo>
                <a:lnTo>
                  <a:pt x="145374" y="331488"/>
                </a:lnTo>
                <a:lnTo>
                  <a:pt x="139262" y="332752"/>
                </a:lnTo>
                <a:lnTo>
                  <a:pt x="133918" y="334865"/>
                </a:lnTo>
                <a:lnTo>
                  <a:pt x="129084" y="337543"/>
                </a:lnTo>
                <a:lnTo>
                  <a:pt x="124593" y="339329"/>
                </a:lnTo>
                <a:lnTo>
                  <a:pt x="120328" y="340520"/>
                </a:lnTo>
                <a:lnTo>
                  <a:pt x="116214" y="341313"/>
                </a:lnTo>
                <a:lnTo>
                  <a:pt x="112203" y="343112"/>
                </a:lnTo>
                <a:lnTo>
                  <a:pt x="108258" y="345582"/>
                </a:lnTo>
                <a:lnTo>
                  <a:pt x="104358" y="348498"/>
                </a:lnTo>
                <a:lnTo>
                  <a:pt x="100488" y="351712"/>
                </a:lnTo>
                <a:lnTo>
                  <a:pt x="96638" y="355125"/>
                </a:lnTo>
                <a:lnTo>
                  <a:pt x="88974" y="362304"/>
                </a:lnTo>
                <a:lnTo>
                  <a:pt x="81334" y="369727"/>
                </a:lnTo>
                <a:lnTo>
                  <a:pt x="78789" y="376025"/>
                </a:lnTo>
                <a:lnTo>
                  <a:pt x="75961" y="393183"/>
                </a:lnTo>
                <a:lnTo>
                  <a:pt x="71318" y="410121"/>
                </a:lnTo>
                <a:lnTo>
                  <a:pt x="66290" y="424847"/>
                </a:lnTo>
                <a:lnTo>
                  <a:pt x="64056" y="435625"/>
                </a:lnTo>
                <a:lnTo>
                  <a:pt x="56731" y="479171"/>
                </a:lnTo>
                <a:lnTo>
                  <a:pt x="54766" y="499787"/>
                </a:lnTo>
                <a:lnTo>
                  <a:pt x="53458" y="522422"/>
                </a:lnTo>
                <a:lnTo>
                  <a:pt x="52585" y="546401"/>
                </a:lnTo>
                <a:lnTo>
                  <a:pt x="53272" y="564927"/>
                </a:lnTo>
                <a:lnTo>
                  <a:pt x="55001" y="579818"/>
                </a:lnTo>
                <a:lnTo>
                  <a:pt x="57423" y="592286"/>
                </a:lnTo>
                <a:lnTo>
                  <a:pt x="63502" y="609525"/>
                </a:lnTo>
                <a:lnTo>
                  <a:pt x="73698" y="6286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27"/>
          <p:cNvSpPr/>
          <p:nvPr/>
        </p:nvSpPr>
        <p:spPr>
          <a:xfrm>
            <a:off x="6984867" y="3417570"/>
            <a:ext cx="268233" cy="445142"/>
          </a:xfrm>
          <a:custGeom>
            <a:avLst/>
            <a:gdLst/>
            <a:ahLst/>
            <a:cxnLst/>
            <a:rect l="0" t="0" r="0" b="0"/>
            <a:pathLst>
              <a:path w="268233" h="445142">
                <a:moveTo>
                  <a:pt x="78873" y="11430"/>
                </a:moveTo>
                <a:lnTo>
                  <a:pt x="66737" y="23565"/>
                </a:lnTo>
                <a:lnTo>
                  <a:pt x="63162" y="28410"/>
                </a:lnTo>
                <a:lnTo>
                  <a:pt x="56861" y="41296"/>
                </a:lnTo>
                <a:lnTo>
                  <a:pt x="50886" y="49257"/>
                </a:lnTo>
                <a:lnTo>
                  <a:pt x="47516" y="56968"/>
                </a:lnTo>
                <a:lnTo>
                  <a:pt x="43998" y="67188"/>
                </a:lnTo>
                <a:lnTo>
                  <a:pt x="40383" y="79082"/>
                </a:lnTo>
                <a:lnTo>
                  <a:pt x="36702" y="95901"/>
                </a:lnTo>
                <a:lnTo>
                  <a:pt x="32979" y="116004"/>
                </a:lnTo>
                <a:lnTo>
                  <a:pt x="29227" y="138296"/>
                </a:lnTo>
                <a:lnTo>
                  <a:pt x="24186" y="160777"/>
                </a:lnTo>
                <a:lnTo>
                  <a:pt x="18285" y="183385"/>
                </a:lnTo>
                <a:lnTo>
                  <a:pt x="11811" y="206076"/>
                </a:lnTo>
                <a:lnTo>
                  <a:pt x="7494" y="226284"/>
                </a:lnTo>
                <a:lnTo>
                  <a:pt x="4617" y="244836"/>
                </a:lnTo>
                <a:lnTo>
                  <a:pt x="2699" y="262284"/>
                </a:lnTo>
                <a:lnTo>
                  <a:pt x="1420" y="282806"/>
                </a:lnTo>
                <a:lnTo>
                  <a:pt x="0" y="329314"/>
                </a:lnTo>
                <a:lnTo>
                  <a:pt x="891" y="346543"/>
                </a:lnTo>
                <a:lnTo>
                  <a:pt x="2755" y="359298"/>
                </a:lnTo>
                <a:lnTo>
                  <a:pt x="5267" y="369072"/>
                </a:lnTo>
                <a:lnTo>
                  <a:pt x="8212" y="376858"/>
                </a:lnTo>
                <a:lnTo>
                  <a:pt x="14872" y="388895"/>
                </a:lnTo>
                <a:lnTo>
                  <a:pt x="18678" y="398479"/>
                </a:lnTo>
                <a:lnTo>
                  <a:pt x="19693" y="402812"/>
                </a:lnTo>
                <a:lnTo>
                  <a:pt x="22909" y="406971"/>
                </a:lnTo>
                <a:lnTo>
                  <a:pt x="27594" y="411014"/>
                </a:lnTo>
                <a:lnTo>
                  <a:pt x="41227" y="420560"/>
                </a:lnTo>
                <a:lnTo>
                  <a:pt x="46478" y="425252"/>
                </a:lnTo>
                <a:lnTo>
                  <a:pt x="54314" y="431571"/>
                </a:lnTo>
                <a:lnTo>
                  <a:pt x="59961" y="435033"/>
                </a:lnTo>
                <a:lnTo>
                  <a:pt x="66265" y="438612"/>
                </a:lnTo>
                <a:lnTo>
                  <a:pt x="71737" y="440998"/>
                </a:lnTo>
                <a:lnTo>
                  <a:pt x="76656" y="442588"/>
                </a:lnTo>
                <a:lnTo>
                  <a:pt x="81204" y="443649"/>
                </a:lnTo>
                <a:lnTo>
                  <a:pt x="86778" y="444356"/>
                </a:lnTo>
                <a:lnTo>
                  <a:pt x="93032" y="444827"/>
                </a:lnTo>
                <a:lnTo>
                  <a:pt x="99742" y="445141"/>
                </a:lnTo>
                <a:lnTo>
                  <a:pt x="106755" y="444081"/>
                </a:lnTo>
                <a:lnTo>
                  <a:pt x="113972" y="442103"/>
                </a:lnTo>
                <a:lnTo>
                  <a:pt x="121321" y="439515"/>
                </a:lnTo>
                <a:lnTo>
                  <a:pt x="127492" y="437790"/>
                </a:lnTo>
                <a:lnTo>
                  <a:pt x="132876" y="436640"/>
                </a:lnTo>
                <a:lnTo>
                  <a:pt x="137734" y="435873"/>
                </a:lnTo>
                <a:lnTo>
                  <a:pt x="142244" y="434092"/>
                </a:lnTo>
                <a:lnTo>
                  <a:pt x="146520" y="431634"/>
                </a:lnTo>
                <a:lnTo>
                  <a:pt x="150640" y="428726"/>
                </a:lnTo>
                <a:lnTo>
                  <a:pt x="155928" y="424247"/>
                </a:lnTo>
                <a:lnTo>
                  <a:pt x="161993" y="418721"/>
                </a:lnTo>
                <a:lnTo>
                  <a:pt x="175505" y="405808"/>
                </a:lnTo>
                <a:lnTo>
                  <a:pt x="189977" y="391602"/>
                </a:lnTo>
                <a:lnTo>
                  <a:pt x="197392" y="382988"/>
                </a:lnTo>
                <a:lnTo>
                  <a:pt x="204876" y="373435"/>
                </a:lnTo>
                <a:lnTo>
                  <a:pt x="212404" y="363256"/>
                </a:lnTo>
                <a:lnTo>
                  <a:pt x="218694" y="351391"/>
                </a:lnTo>
                <a:lnTo>
                  <a:pt x="224157" y="338400"/>
                </a:lnTo>
                <a:lnTo>
                  <a:pt x="229068" y="324660"/>
                </a:lnTo>
                <a:lnTo>
                  <a:pt x="233614" y="312960"/>
                </a:lnTo>
                <a:lnTo>
                  <a:pt x="237913" y="302620"/>
                </a:lnTo>
                <a:lnTo>
                  <a:pt x="242050" y="293186"/>
                </a:lnTo>
                <a:lnTo>
                  <a:pt x="244807" y="284357"/>
                </a:lnTo>
                <a:lnTo>
                  <a:pt x="246646" y="275931"/>
                </a:lnTo>
                <a:lnTo>
                  <a:pt x="247872" y="267774"/>
                </a:lnTo>
                <a:lnTo>
                  <a:pt x="252619" y="255324"/>
                </a:lnTo>
                <a:lnTo>
                  <a:pt x="255664" y="250226"/>
                </a:lnTo>
                <a:lnTo>
                  <a:pt x="259046" y="237788"/>
                </a:lnTo>
                <a:lnTo>
                  <a:pt x="259949" y="230915"/>
                </a:lnTo>
                <a:lnTo>
                  <a:pt x="260550" y="223793"/>
                </a:lnTo>
                <a:lnTo>
                  <a:pt x="260951" y="216505"/>
                </a:lnTo>
                <a:lnTo>
                  <a:pt x="261218" y="209107"/>
                </a:lnTo>
                <a:lnTo>
                  <a:pt x="262666" y="201634"/>
                </a:lnTo>
                <a:lnTo>
                  <a:pt x="264902" y="194113"/>
                </a:lnTo>
                <a:lnTo>
                  <a:pt x="267662" y="186558"/>
                </a:lnTo>
                <a:lnTo>
                  <a:pt x="268232" y="178982"/>
                </a:lnTo>
                <a:lnTo>
                  <a:pt x="267343" y="171391"/>
                </a:lnTo>
                <a:lnTo>
                  <a:pt x="265479" y="163790"/>
                </a:lnTo>
                <a:lnTo>
                  <a:pt x="262967" y="154913"/>
                </a:lnTo>
                <a:lnTo>
                  <a:pt x="256789" y="134890"/>
                </a:lnTo>
                <a:lnTo>
                  <a:pt x="253364" y="125486"/>
                </a:lnTo>
                <a:lnTo>
                  <a:pt x="249810" y="116678"/>
                </a:lnTo>
                <a:lnTo>
                  <a:pt x="246171" y="108265"/>
                </a:lnTo>
                <a:lnTo>
                  <a:pt x="241205" y="98847"/>
                </a:lnTo>
                <a:lnTo>
                  <a:pt x="235354" y="88757"/>
                </a:lnTo>
                <a:lnTo>
                  <a:pt x="228914" y="78222"/>
                </a:lnTo>
                <a:lnTo>
                  <a:pt x="222080" y="69927"/>
                </a:lnTo>
                <a:lnTo>
                  <a:pt x="214984" y="63128"/>
                </a:lnTo>
                <a:lnTo>
                  <a:pt x="207713" y="57325"/>
                </a:lnTo>
                <a:lnTo>
                  <a:pt x="200326" y="50916"/>
                </a:lnTo>
                <a:lnTo>
                  <a:pt x="192862" y="44104"/>
                </a:lnTo>
                <a:lnTo>
                  <a:pt x="185346" y="37023"/>
                </a:lnTo>
                <a:lnTo>
                  <a:pt x="176524" y="31031"/>
                </a:lnTo>
                <a:lnTo>
                  <a:pt x="166834" y="25767"/>
                </a:lnTo>
                <a:lnTo>
                  <a:pt x="156563" y="20988"/>
                </a:lnTo>
                <a:lnTo>
                  <a:pt x="148447" y="17802"/>
                </a:lnTo>
                <a:lnTo>
                  <a:pt x="141766" y="15678"/>
                </a:lnTo>
                <a:lnTo>
                  <a:pt x="136041" y="14262"/>
                </a:lnTo>
                <a:lnTo>
                  <a:pt x="129685" y="12048"/>
                </a:lnTo>
                <a:lnTo>
                  <a:pt x="122908" y="9302"/>
                </a:lnTo>
                <a:lnTo>
                  <a:pt x="115849" y="6201"/>
                </a:lnTo>
                <a:lnTo>
                  <a:pt x="109874" y="4133"/>
                </a:lnTo>
                <a:lnTo>
                  <a:pt x="104620" y="2756"/>
                </a:lnTo>
                <a:lnTo>
                  <a:pt x="99847" y="1837"/>
                </a:lnTo>
                <a:lnTo>
                  <a:pt x="95396" y="1224"/>
                </a:lnTo>
                <a:lnTo>
                  <a:pt x="91158" y="816"/>
                </a:lnTo>
                <a:lnTo>
                  <a:pt x="5601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28"/>
          <p:cNvSpPr/>
          <p:nvPr/>
        </p:nvSpPr>
        <p:spPr>
          <a:xfrm>
            <a:off x="7372350" y="3497579"/>
            <a:ext cx="285751" cy="45722"/>
          </a:xfrm>
          <a:custGeom>
            <a:avLst/>
            <a:gdLst/>
            <a:ahLst/>
            <a:cxnLst/>
            <a:rect l="0" t="0" r="0" b="0"/>
            <a:pathLst>
              <a:path w="285751" h="45722">
                <a:moveTo>
                  <a:pt x="0" y="45721"/>
                </a:moveTo>
                <a:lnTo>
                  <a:pt x="0" y="39653"/>
                </a:lnTo>
                <a:lnTo>
                  <a:pt x="1270" y="37865"/>
                </a:lnTo>
                <a:lnTo>
                  <a:pt x="3386" y="36673"/>
                </a:lnTo>
                <a:lnTo>
                  <a:pt x="9125" y="35350"/>
                </a:lnTo>
                <a:lnTo>
                  <a:pt x="15909" y="34761"/>
                </a:lnTo>
                <a:lnTo>
                  <a:pt x="63274" y="34430"/>
                </a:lnTo>
                <a:lnTo>
                  <a:pt x="81553" y="33114"/>
                </a:lnTo>
                <a:lnTo>
                  <a:pt x="98818" y="30966"/>
                </a:lnTo>
                <a:lnTo>
                  <a:pt x="115409" y="28264"/>
                </a:lnTo>
                <a:lnTo>
                  <a:pt x="130278" y="26463"/>
                </a:lnTo>
                <a:lnTo>
                  <a:pt x="144002" y="25262"/>
                </a:lnTo>
                <a:lnTo>
                  <a:pt x="156962" y="24461"/>
                </a:lnTo>
                <a:lnTo>
                  <a:pt x="168140" y="22658"/>
                </a:lnTo>
                <a:lnTo>
                  <a:pt x="178134" y="20185"/>
                </a:lnTo>
                <a:lnTo>
                  <a:pt x="187336" y="17267"/>
                </a:lnTo>
                <a:lnTo>
                  <a:pt x="194740" y="15322"/>
                </a:lnTo>
                <a:lnTo>
                  <a:pt x="200947" y="14024"/>
                </a:lnTo>
                <a:lnTo>
                  <a:pt x="206354" y="13160"/>
                </a:lnTo>
                <a:lnTo>
                  <a:pt x="212500" y="12584"/>
                </a:lnTo>
                <a:lnTo>
                  <a:pt x="219136" y="12199"/>
                </a:lnTo>
                <a:lnTo>
                  <a:pt x="226100" y="11943"/>
                </a:lnTo>
                <a:lnTo>
                  <a:pt x="235823" y="10502"/>
                </a:lnTo>
                <a:lnTo>
                  <a:pt x="247385" y="8272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29"/>
          <p:cNvSpPr/>
          <p:nvPr/>
        </p:nvSpPr>
        <p:spPr>
          <a:xfrm>
            <a:off x="7429500" y="3611879"/>
            <a:ext cx="274320" cy="57012"/>
          </a:xfrm>
          <a:custGeom>
            <a:avLst/>
            <a:gdLst/>
            <a:ahLst/>
            <a:cxnLst/>
            <a:rect l="0" t="0" r="0" b="0"/>
            <a:pathLst>
              <a:path w="274320" h="57012">
                <a:moveTo>
                  <a:pt x="0" y="45721"/>
                </a:moveTo>
                <a:lnTo>
                  <a:pt x="0" y="51788"/>
                </a:lnTo>
                <a:lnTo>
                  <a:pt x="1270" y="53576"/>
                </a:lnTo>
                <a:lnTo>
                  <a:pt x="3386" y="54767"/>
                </a:lnTo>
                <a:lnTo>
                  <a:pt x="9125" y="56092"/>
                </a:lnTo>
                <a:lnTo>
                  <a:pt x="15909" y="56680"/>
                </a:lnTo>
                <a:lnTo>
                  <a:pt x="20765" y="56837"/>
                </a:lnTo>
                <a:lnTo>
                  <a:pt x="32935" y="57011"/>
                </a:lnTo>
                <a:lnTo>
                  <a:pt x="51167" y="51977"/>
                </a:lnTo>
                <a:lnTo>
                  <a:pt x="77292" y="43542"/>
                </a:lnTo>
                <a:lnTo>
                  <a:pt x="108677" y="32838"/>
                </a:lnTo>
                <a:lnTo>
                  <a:pt x="132141" y="24432"/>
                </a:lnTo>
                <a:lnTo>
                  <a:pt x="150324" y="17558"/>
                </a:lnTo>
                <a:lnTo>
                  <a:pt x="164986" y="11706"/>
                </a:lnTo>
                <a:lnTo>
                  <a:pt x="177300" y="7804"/>
                </a:lnTo>
                <a:lnTo>
                  <a:pt x="188050" y="5203"/>
                </a:lnTo>
                <a:lnTo>
                  <a:pt x="197756" y="3469"/>
                </a:lnTo>
                <a:lnTo>
                  <a:pt x="205497" y="2312"/>
                </a:lnTo>
                <a:lnTo>
                  <a:pt x="211928" y="1542"/>
                </a:lnTo>
                <a:lnTo>
                  <a:pt x="217485" y="1028"/>
                </a:lnTo>
                <a:lnTo>
                  <a:pt x="223730" y="686"/>
                </a:lnTo>
                <a:lnTo>
                  <a:pt x="237442" y="305"/>
                </a:lnTo>
                <a:lnTo>
                  <a:pt x="27431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30"/>
          <p:cNvSpPr/>
          <p:nvPr/>
        </p:nvSpPr>
        <p:spPr>
          <a:xfrm>
            <a:off x="7739698" y="3280409"/>
            <a:ext cx="238443" cy="261578"/>
          </a:xfrm>
          <a:custGeom>
            <a:avLst/>
            <a:gdLst/>
            <a:ahLst/>
            <a:cxnLst/>
            <a:rect l="0" t="0" r="0" b="0"/>
            <a:pathLst>
              <a:path w="238443" h="261578">
                <a:moveTo>
                  <a:pt x="9842" y="0"/>
                </a:moveTo>
                <a:lnTo>
                  <a:pt x="9842" y="175479"/>
                </a:lnTo>
                <a:lnTo>
                  <a:pt x="8572" y="188106"/>
                </a:lnTo>
                <a:lnTo>
                  <a:pt x="6455" y="202874"/>
                </a:lnTo>
                <a:lnTo>
                  <a:pt x="3774" y="219070"/>
                </a:lnTo>
                <a:lnTo>
                  <a:pt x="1986" y="231137"/>
                </a:lnTo>
                <a:lnTo>
                  <a:pt x="794" y="240451"/>
                </a:lnTo>
                <a:lnTo>
                  <a:pt x="0" y="247931"/>
                </a:lnTo>
                <a:lnTo>
                  <a:pt x="2010" y="252917"/>
                </a:lnTo>
                <a:lnTo>
                  <a:pt x="5891" y="256242"/>
                </a:lnTo>
                <a:lnTo>
                  <a:pt x="18233" y="261577"/>
                </a:lnTo>
                <a:lnTo>
                  <a:pt x="21786" y="260745"/>
                </a:lnTo>
                <a:lnTo>
                  <a:pt x="26695" y="258920"/>
                </a:lnTo>
                <a:lnTo>
                  <a:pt x="32507" y="256434"/>
                </a:lnTo>
                <a:lnTo>
                  <a:pt x="37652" y="254776"/>
                </a:lnTo>
                <a:lnTo>
                  <a:pt x="42352" y="253671"/>
                </a:lnTo>
                <a:lnTo>
                  <a:pt x="46755" y="252934"/>
                </a:lnTo>
                <a:lnTo>
                  <a:pt x="53500" y="249903"/>
                </a:lnTo>
                <a:lnTo>
                  <a:pt x="61807" y="245342"/>
                </a:lnTo>
                <a:lnTo>
                  <a:pt x="71156" y="239761"/>
                </a:lnTo>
                <a:lnTo>
                  <a:pt x="82467" y="234771"/>
                </a:lnTo>
                <a:lnTo>
                  <a:pt x="95088" y="230174"/>
                </a:lnTo>
                <a:lnTo>
                  <a:pt x="108583" y="225840"/>
                </a:lnTo>
                <a:lnTo>
                  <a:pt x="121389" y="220410"/>
                </a:lnTo>
                <a:lnTo>
                  <a:pt x="133736" y="214250"/>
                </a:lnTo>
                <a:lnTo>
                  <a:pt x="145778" y="207604"/>
                </a:lnTo>
                <a:lnTo>
                  <a:pt x="156346" y="203172"/>
                </a:lnTo>
                <a:lnTo>
                  <a:pt x="165931" y="200218"/>
                </a:lnTo>
                <a:lnTo>
                  <a:pt x="174861" y="198249"/>
                </a:lnTo>
                <a:lnTo>
                  <a:pt x="182085" y="196936"/>
                </a:lnTo>
                <a:lnTo>
                  <a:pt x="188170" y="196061"/>
                </a:lnTo>
                <a:lnTo>
                  <a:pt x="193497" y="195478"/>
                </a:lnTo>
                <a:lnTo>
                  <a:pt x="198319" y="193819"/>
                </a:lnTo>
                <a:lnTo>
                  <a:pt x="202803" y="191443"/>
                </a:lnTo>
                <a:lnTo>
                  <a:pt x="207063" y="188588"/>
                </a:lnTo>
                <a:lnTo>
                  <a:pt x="212442" y="186685"/>
                </a:lnTo>
                <a:lnTo>
                  <a:pt x="218568" y="185417"/>
                </a:lnTo>
                <a:lnTo>
                  <a:pt x="238442" y="1828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31"/>
          <p:cNvSpPr/>
          <p:nvPr/>
        </p:nvSpPr>
        <p:spPr>
          <a:xfrm>
            <a:off x="7909559" y="3257550"/>
            <a:ext cx="57151" cy="640080"/>
          </a:xfrm>
          <a:custGeom>
            <a:avLst/>
            <a:gdLst/>
            <a:ahLst/>
            <a:cxnLst/>
            <a:rect l="0" t="0" r="0" b="0"/>
            <a:pathLst>
              <a:path w="57151" h="640080">
                <a:moveTo>
                  <a:pt x="0" y="0"/>
                </a:moveTo>
                <a:lnTo>
                  <a:pt x="0" y="41659"/>
                </a:lnTo>
                <a:lnTo>
                  <a:pt x="1271" y="49362"/>
                </a:lnTo>
                <a:lnTo>
                  <a:pt x="3388" y="57038"/>
                </a:lnTo>
                <a:lnTo>
                  <a:pt x="6068" y="64695"/>
                </a:lnTo>
                <a:lnTo>
                  <a:pt x="9125" y="74880"/>
                </a:lnTo>
                <a:lnTo>
                  <a:pt x="15909" y="99743"/>
                </a:lnTo>
                <a:lnTo>
                  <a:pt x="19496" y="116025"/>
                </a:lnTo>
                <a:lnTo>
                  <a:pt x="26869" y="154437"/>
                </a:lnTo>
                <a:lnTo>
                  <a:pt x="38159" y="218902"/>
                </a:lnTo>
                <a:lnTo>
                  <a:pt x="41950" y="246264"/>
                </a:lnTo>
                <a:lnTo>
                  <a:pt x="49548" y="310534"/>
                </a:lnTo>
                <a:lnTo>
                  <a:pt x="52082" y="356882"/>
                </a:lnTo>
                <a:lnTo>
                  <a:pt x="53771" y="411912"/>
                </a:lnTo>
                <a:lnTo>
                  <a:pt x="57150" y="6400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32"/>
          <p:cNvSpPr/>
          <p:nvPr/>
        </p:nvSpPr>
        <p:spPr>
          <a:xfrm>
            <a:off x="8023859" y="3474720"/>
            <a:ext cx="274321" cy="388620"/>
          </a:xfrm>
          <a:custGeom>
            <a:avLst/>
            <a:gdLst/>
            <a:ahLst/>
            <a:cxnLst/>
            <a:rect l="0" t="0" r="0" b="0"/>
            <a:pathLst>
              <a:path w="274321" h="388620">
                <a:moveTo>
                  <a:pt x="0" y="0"/>
                </a:moveTo>
                <a:lnTo>
                  <a:pt x="6068" y="24271"/>
                </a:lnTo>
                <a:lnTo>
                  <a:pt x="9125" y="32690"/>
                </a:lnTo>
                <a:lnTo>
                  <a:pt x="12434" y="39573"/>
                </a:lnTo>
                <a:lnTo>
                  <a:pt x="15909" y="45432"/>
                </a:lnTo>
                <a:lnTo>
                  <a:pt x="19496" y="51878"/>
                </a:lnTo>
                <a:lnTo>
                  <a:pt x="26869" y="65813"/>
                </a:lnTo>
                <a:lnTo>
                  <a:pt x="34379" y="77087"/>
                </a:lnTo>
                <a:lnTo>
                  <a:pt x="41950" y="87600"/>
                </a:lnTo>
                <a:lnTo>
                  <a:pt x="45747" y="93960"/>
                </a:lnTo>
                <a:lnTo>
                  <a:pt x="49548" y="100740"/>
                </a:lnTo>
                <a:lnTo>
                  <a:pt x="60545" y="121820"/>
                </a:lnTo>
                <a:lnTo>
                  <a:pt x="67033" y="134553"/>
                </a:lnTo>
                <a:lnTo>
                  <a:pt x="77709" y="150662"/>
                </a:lnTo>
                <a:lnTo>
                  <a:pt x="91176" y="169021"/>
                </a:lnTo>
                <a:lnTo>
                  <a:pt x="106505" y="188880"/>
                </a:lnTo>
                <a:lnTo>
                  <a:pt x="119264" y="203390"/>
                </a:lnTo>
                <a:lnTo>
                  <a:pt x="130309" y="214333"/>
                </a:lnTo>
                <a:lnTo>
                  <a:pt x="140213" y="222899"/>
                </a:lnTo>
                <a:lnTo>
                  <a:pt x="153165" y="237499"/>
                </a:lnTo>
                <a:lnTo>
                  <a:pt x="168151" y="256122"/>
                </a:lnTo>
                <a:lnTo>
                  <a:pt x="184491" y="277428"/>
                </a:lnTo>
                <a:lnTo>
                  <a:pt x="196653" y="294172"/>
                </a:lnTo>
                <a:lnTo>
                  <a:pt x="206033" y="307875"/>
                </a:lnTo>
                <a:lnTo>
                  <a:pt x="213556" y="319549"/>
                </a:lnTo>
                <a:lnTo>
                  <a:pt x="219840" y="328603"/>
                </a:lnTo>
                <a:lnTo>
                  <a:pt x="225301" y="335909"/>
                </a:lnTo>
                <a:lnTo>
                  <a:pt x="230210" y="342048"/>
                </a:lnTo>
                <a:lnTo>
                  <a:pt x="234753" y="347412"/>
                </a:lnTo>
                <a:lnTo>
                  <a:pt x="243189" y="356758"/>
                </a:lnTo>
                <a:lnTo>
                  <a:pt x="247216" y="359759"/>
                </a:lnTo>
                <a:lnTo>
                  <a:pt x="251171" y="361759"/>
                </a:lnTo>
                <a:lnTo>
                  <a:pt x="274320" y="3886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33"/>
          <p:cNvSpPr/>
          <p:nvPr/>
        </p:nvSpPr>
        <p:spPr>
          <a:xfrm>
            <a:off x="8026192" y="3474720"/>
            <a:ext cx="203409" cy="434340"/>
          </a:xfrm>
          <a:custGeom>
            <a:avLst/>
            <a:gdLst/>
            <a:ahLst/>
            <a:cxnLst/>
            <a:rect l="0" t="0" r="0" b="0"/>
            <a:pathLst>
              <a:path w="203409" h="434340">
                <a:moveTo>
                  <a:pt x="203408" y="0"/>
                </a:moveTo>
                <a:lnTo>
                  <a:pt x="177657" y="25750"/>
                </a:lnTo>
                <a:lnTo>
                  <a:pt x="173540" y="31136"/>
                </a:lnTo>
                <a:lnTo>
                  <a:pt x="169526" y="37267"/>
                </a:lnTo>
                <a:lnTo>
                  <a:pt x="165580" y="43895"/>
                </a:lnTo>
                <a:lnTo>
                  <a:pt x="162949" y="50853"/>
                </a:lnTo>
                <a:lnTo>
                  <a:pt x="161195" y="58032"/>
                </a:lnTo>
                <a:lnTo>
                  <a:pt x="160026" y="65358"/>
                </a:lnTo>
                <a:lnTo>
                  <a:pt x="157977" y="72782"/>
                </a:lnTo>
                <a:lnTo>
                  <a:pt x="155341" y="80271"/>
                </a:lnTo>
                <a:lnTo>
                  <a:pt x="152313" y="87804"/>
                </a:lnTo>
                <a:lnTo>
                  <a:pt x="145562" y="106333"/>
                </a:lnTo>
                <a:lnTo>
                  <a:pt x="141983" y="116609"/>
                </a:lnTo>
                <a:lnTo>
                  <a:pt x="133249" y="137429"/>
                </a:lnTo>
                <a:lnTo>
                  <a:pt x="44116" y="337713"/>
                </a:lnTo>
                <a:lnTo>
                  <a:pt x="36253" y="357222"/>
                </a:lnTo>
                <a:lnTo>
                  <a:pt x="31011" y="371497"/>
                </a:lnTo>
                <a:lnTo>
                  <a:pt x="26246" y="383554"/>
                </a:lnTo>
                <a:lnTo>
                  <a:pt x="21801" y="394133"/>
                </a:lnTo>
                <a:lnTo>
                  <a:pt x="17566" y="403725"/>
                </a:lnTo>
                <a:lnTo>
                  <a:pt x="13473" y="411390"/>
                </a:lnTo>
                <a:lnTo>
                  <a:pt x="9475" y="417769"/>
                </a:lnTo>
                <a:lnTo>
                  <a:pt x="0" y="431066"/>
                </a:lnTo>
                <a:lnTo>
                  <a:pt x="492" y="432158"/>
                </a:lnTo>
                <a:lnTo>
                  <a:pt x="2091" y="432885"/>
                </a:lnTo>
                <a:lnTo>
                  <a:pt x="9098" y="4343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34"/>
          <p:cNvSpPr/>
          <p:nvPr/>
        </p:nvSpPr>
        <p:spPr>
          <a:xfrm>
            <a:off x="8366759" y="3600450"/>
            <a:ext cx="308611" cy="32231"/>
          </a:xfrm>
          <a:custGeom>
            <a:avLst/>
            <a:gdLst/>
            <a:ahLst/>
            <a:cxnLst/>
            <a:rect l="0" t="0" r="0" b="0"/>
            <a:pathLst>
              <a:path w="308611" h="32231">
                <a:moveTo>
                  <a:pt x="0" y="11429"/>
                </a:moveTo>
                <a:lnTo>
                  <a:pt x="15909" y="27339"/>
                </a:lnTo>
                <a:lnTo>
                  <a:pt x="19496" y="29655"/>
                </a:lnTo>
                <a:lnTo>
                  <a:pt x="23158" y="31200"/>
                </a:lnTo>
                <a:lnTo>
                  <a:pt x="26869" y="32230"/>
                </a:lnTo>
                <a:lnTo>
                  <a:pt x="34423" y="31646"/>
                </a:lnTo>
                <a:lnTo>
                  <a:pt x="44539" y="29988"/>
                </a:lnTo>
                <a:lnTo>
                  <a:pt x="56363" y="27611"/>
                </a:lnTo>
                <a:lnTo>
                  <a:pt x="69326" y="26027"/>
                </a:lnTo>
                <a:lnTo>
                  <a:pt x="83047" y="24972"/>
                </a:lnTo>
                <a:lnTo>
                  <a:pt x="97275" y="24267"/>
                </a:lnTo>
                <a:lnTo>
                  <a:pt x="119460" y="21258"/>
                </a:lnTo>
                <a:lnTo>
                  <a:pt x="202471" y="7427"/>
                </a:lnTo>
                <a:lnTo>
                  <a:pt x="222612" y="4951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35"/>
          <p:cNvSpPr/>
          <p:nvPr/>
        </p:nvSpPr>
        <p:spPr>
          <a:xfrm>
            <a:off x="8446769" y="3486150"/>
            <a:ext cx="57151" cy="491490"/>
          </a:xfrm>
          <a:custGeom>
            <a:avLst/>
            <a:gdLst/>
            <a:ahLst/>
            <a:cxnLst/>
            <a:rect l="0" t="0" r="0" b="0"/>
            <a:pathLst>
              <a:path w="57151" h="491490">
                <a:moveTo>
                  <a:pt x="0" y="0"/>
                </a:moveTo>
                <a:lnTo>
                  <a:pt x="0" y="51499"/>
                </a:lnTo>
                <a:lnTo>
                  <a:pt x="1271" y="62273"/>
                </a:lnTo>
                <a:lnTo>
                  <a:pt x="3388" y="74535"/>
                </a:lnTo>
                <a:lnTo>
                  <a:pt x="6068" y="87790"/>
                </a:lnTo>
                <a:lnTo>
                  <a:pt x="9125" y="100436"/>
                </a:lnTo>
                <a:lnTo>
                  <a:pt x="12434" y="112678"/>
                </a:lnTo>
                <a:lnTo>
                  <a:pt x="15909" y="124648"/>
                </a:lnTo>
                <a:lnTo>
                  <a:pt x="19497" y="154219"/>
                </a:lnTo>
                <a:lnTo>
                  <a:pt x="26869" y="244648"/>
                </a:lnTo>
                <a:lnTo>
                  <a:pt x="30992" y="309392"/>
                </a:lnTo>
                <a:lnTo>
                  <a:pt x="32091" y="331991"/>
                </a:lnTo>
                <a:lnTo>
                  <a:pt x="34094" y="349598"/>
                </a:lnTo>
                <a:lnTo>
                  <a:pt x="36700" y="363875"/>
                </a:lnTo>
                <a:lnTo>
                  <a:pt x="39707" y="375933"/>
                </a:lnTo>
                <a:lnTo>
                  <a:pt x="46434" y="406264"/>
                </a:lnTo>
                <a:lnTo>
                  <a:pt x="50006" y="423243"/>
                </a:lnTo>
                <a:lnTo>
                  <a:pt x="52388" y="435832"/>
                </a:lnTo>
                <a:lnTo>
                  <a:pt x="53975" y="445494"/>
                </a:lnTo>
                <a:lnTo>
                  <a:pt x="57150" y="4914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36"/>
          <p:cNvSpPr/>
          <p:nvPr/>
        </p:nvSpPr>
        <p:spPr>
          <a:xfrm>
            <a:off x="8686800" y="3406139"/>
            <a:ext cx="11430" cy="582932"/>
          </a:xfrm>
          <a:custGeom>
            <a:avLst/>
            <a:gdLst/>
            <a:ahLst/>
            <a:cxnLst/>
            <a:rect l="0" t="0" r="0" b="0"/>
            <a:pathLst>
              <a:path w="11430" h="582932">
                <a:moveTo>
                  <a:pt x="0" y="0"/>
                </a:moveTo>
                <a:lnTo>
                  <a:pt x="6067" y="18204"/>
                </a:lnTo>
                <a:lnTo>
                  <a:pt x="7855" y="26106"/>
                </a:lnTo>
                <a:lnTo>
                  <a:pt x="9046" y="33914"/>
                </a:lnTo>
                <a:lnTo>
                  <a:pt x="9841" y="41659"/>
                </a:lnTo>
                <a:lnTo>
                  <a:pt x="10724" y="107839"/>
                </a:lnTo>
                <a:lnTo>
                  <a:pt x="11429" y="5829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37"/>
          <p:cNvSpPr/>
          <p:nvPr/>
        </p:nvSpPr>
        <p:spPr>
          <a:xfrm>
            <a:off x="8801668" y="3429000"/>
            <a:ext cx="295899" cy="569196"/>
          </a:xfrm>
          <a:custGeom>
            <a:avLst/>
            <a:gdLst/>
            <a:ahLst/>
            <a:cxnLst/>
            <a:rect l="0" t="0" r="0" b="0"/>
            <a:pathLst>
              <a:path w="295899" h="569196">
                <a:moveTo>
                  <a:pt x="56582" y="0"/>
                </a:moveTo>
                <a:lnTo>
                  <a:pt x="56582" y="21976"/>
                </a:lnTo>
                <a:lnTo>
                  <a:pt x="53195" y="35590"/>
                </a:lnTo>
                <a:lnTo>
                  <a:pt x="47456" y="51377"/>
                </a:lnTo>
                <a:lnTo>
                  <a:pt x="40672" y="71094"/>
                </a:lnTo>
                <a:lnTo>
                  <a:pt x="30038" y="99330"/>
                </a:lnTo>
                <a:lnTo>
                  <a:pt x="23646" y="115750"/>
                </a:lnTo>
                <a:lnTo>
                  <a:pt x="19385" y="130506"/>
                </a:lnTo>
                <a:lnTo>
                  <a:pt x="16544" y="144154"/>
                </a:lnTo>
                <a:lnTo>
                  <a:pt x="9159" y="191725"/>
                </a:lnTo>
                <a:lnTo>
                  <a:pt x="5916" y="211637"/>
                </a:lnTo>
                <a:lnTo>
                  <a:pt x="3754" y="231261"/>
                </a:lnTo>
                <a:lnTo>
                  <a:pt x="2313" y="250694"/>
                </a:lnTo>
                <a:lnTo>
                  <a:pt x="1352" y="269999"/>
                </a:lnTo>
                <a:lnTo>
                  <a:pt x="285" y="308383"/>
                </a:lnTo>
                <a:lnTo>
                  <a:pt x="0" y="327508"/>
                </a:lnTo>
                <a:lnTo>
                  <a:pt x="2351" y="346609"/>
                </a:lnTo>
                <a:lnTo>
                  <a:pt x="6458" y="365692"/>
                </a:lnTo>
                <a:lnTo>
                  <a:pt x="11735" y="384765"/>
                </a:lnTo>
                <a:lnTo>
                  <a:pt x="15255" y="400019"/>
                </a:lnTo>
                <a:lnTo>
                  <a:pt x="17600" y="412730"/>
                </a:lnTo>
                <a:lnTo>
                  <a:pt x="19164" y="423743"/>
                </a:lnTo>
                <a:lnTo>
                  <a:pt x="24017" y="434895"/>
                </a:lnTo>
                <a:lnTo>
                  <a:pt x="31061" y="446140"/>
                </a:lnTo>
                <a:lnTo>
                  <a:pt x="39569" y="457446"/>
                </a:lnTo>
                <a:lnTo>
                  <a:pt x="47780" y="470064"/>
                </a:lnTo>
                <a:lnTo>
                  <a:pt x="55794" y="483556"/>
                </a:lnTo>
                <a:lnTo>
                  <a:pt x="63676" y="497630"/>
                </a:lnTo>
                <a:lnTo>
                  <a:pt x="70202" y="508284"/>
                </a:lnTo>
                <a:lnTo>
                  <a:pt x="75821" y="516656"/>
                </a:lnTo>
                <a:lnTo>
                  <a:pt x="80838" y="523507"/>
                </a:lnTo>
                <a:lnTo>
                  <a:pt x="89799" y="534506"/>
                </a:lnTo>
                <a:lnTo>
                  <a:pt x="93966" y="539217"/>
                </a:lnTo>
                <a:lnTo>
                  <a:pt x="99285" y="543628"/>
                </a:lnTo>
                <a:lnTo>
                  <a:pt x="105370" y="547839"/>
                </a:lnTo>
                <a:lnTo>
                  <a:pt x="111968" y="551915"/>
                </a:lnTo>
                <a:lnTo>
                  <a:pt x="118906" y="555904"/>
                </a:lnTo>
                <a:lnTo>
                  <a:pt x="143685" y="569195"/>
                </a:lnTo>
                <a:lnTo>
                  <a:pt x="147671" y="568693"/>
                </a:lnTo>
                <a:lnTo>
                  <a:pt x="152868" y="567089"/>
                </a:lnTo>
                <a:lnTo>
                  <a:pt x="167324" y="561456"/>
                </a:lnTo>
                <a:lnTo>
                  <a:pt x="176073" y="557299"/>
                </a:lnTo>
                <a:lnTo>
                  <a:pt x="181963" y="554413"/>
                </a:lnTo>
                <a:lnTo>
                  <a:pt x="187160" y="551218"/>
                </a:lnTo>
                <a:lnTo>
                  <a:pt x="196319" y="544282"/>
                </a:lnTo>
                <a:lnTo>
                  <a:pt x="204624" y="533580"/>
                </a:lnTo>
                <a:lnTo>
                  <a:pt x="208616" y="527169"/>
                </a:lnTo>
                <a:lnTo>
                  <a:pt x="213818" y="521626"/>
                </a:lnTo>
                <a:lnTo>
                  <a:pt x="219826" y="516661"/>
                </a:lnTo>
                <a:lnTo>
                  <a:pt x="226371" y="512080"/>
                </a:lnTo>
                <a:lnTo>
                  <a:pt x="232004" y="505217"/>
                </a:lnTo>
                <a:lnTo>
                  <a:pt x="237030" y="496831"/>
                </a:lnTo>
                <a:lnTo>
                  <a:pt x="260289" y="449929"/>
                </a:lnTo>
                <a:lnTo>
                  <a:pt x="266047" y="439653"/>
                </a:lnTo>
                <a:lnTo>
                  <a:pt x="271154" y="431531"/>
                </a:lnTo>
                <a:lnTo>
                  <a:pt x="275830" y="424848"/>
                </a:lnTo>
                <a:lnTo>
                  <a:pt x="280217" y="415311"/>
                </a:lnTo>
                <a:lnTo>
                  <a:pt x="284412" y="403874"/>
                </a:lnTo>
                <a:lnTo>
                  <a:pt x="288479" y="391169"/>
                </a:lnTo>
                <a:lnTo>
                  <a:pt x="291190" y="378889"/>
                </a:lnTo>
                <a:lnTo>
                  <a:pt x="292997" y="366893"/>
                </a:lnTo>
                <a:lnTo>
                  <a:pt x="295005" y="345943"/>
                </a:lnTo>
                <a:lnTo>
                  <a:pt x="295898" y="332399"/>
                </a:lnTo>
                <a:lnTo>
                  <a:pt x="292907" y="318759"/>
                </a:lnTo>
                <a:lnTo>
                  <a:pt x="290332" y="311566"/>
                </a:lnTo>
                <a:lnTo>
                  <a:pt x="287346" y="306770"/>
                </a:lnTo>
                <a:lnTo>
                  <a:pt x="284084" y="303574"/>
                </a:lnTo>
                <a:lnTo>
                  <a:pt x="275793" y="298443"/>
                </a:lnTo>
                <a:lnTo>
                  <a:pt x="271272" y="297741"/>
                </a:lnTo>
                <a:lnTo>
                  <a:pt x="265029" y="297429"/>
                </a:lnTo>
                <a:lnTo>
                  <a:pt x="258022" y="297290"/>
                </a:lnTo>
                <a:lnTo>
                  <a:pt x="253105" y="299794"/>
                </a:lnTo>
                <a:lnTo>
                  <a:pt x="247288" y="304002"/>
                </a:lnTo>
                <a:lnTo>
                  <a:pt x="240869" y="309348"/>
                </a:lnTo>
                <a:lnTo>
                  <a:pt x="235319" y="314182"/>
                </a:lnTo>
                <a:lnTo>
                  <a:pt x="230350" y="318674"/>
                </a:lnTo>
                <a:lnTo>
                  <a:pt x="221442" y="328323"/>
                </a:lnTo>
                <a:lnTo>
                  <a:pt x="209287" y="346765"/>
                </a:lnTo>
                <a:lnTo>
                  <a:pt x="201497" y="356471"/>
                </a:lnTo>
                <a:lnTo>
                  <a:pt x="193802" y="368405"/>
                </a:lnTo>
                <a:lnTo>
                  <a:pt x="184878" y="384715"/>
                </a:lnTo>
                <a:lnTo>
                  <a:pt x="172446" y="408897"/>
                </a:lnTo>
                <a:lnTo>
                  <a:pt x="165575" y="423728"/>
                </a:lnTo>
                <a:lnTo>
                  <a:pt x="151166" y="457140"/>
                </a:lnTo>
                <a:lnTo>
                  <a:pt x="145038" y="472400"/>
                </a:lnTo>
                <a:lnTo>
                  <a:pt x="139683" y="486383"/>
                </a:lnTo>
                <a:lnTo>
                  <a:pt x="125161" y="5486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38"/>
          <p:cNvSpPr/>
          <p:nvPr/>
        </p:nvSpPr>
        <p:spPr>
          <a:xfrm>
            <a:off x="8686800" y="3657600"/>
            <a:ext cx="22860" cy="331471"/>
          </a:xfrm>
          <a:custGeom>
            <a:avLst/>
            <a:gdLst/>
            <a:ahLst/>
            <a:cxnLst/>
            <a:rect l="0" t="0" r="0" b="0"/>
            <a:pathLst>
              <a:path w="22860" h="331471">
                <a:moveTo>
                  <a:pt x="0" y="0"/>
                </a:moveTo>
                <a:lnTo>
                  <a:pt x="9841" y="9840"/>
                </a:lnTo>
                <a:lnTo>
                  <a:pt x="10370" y="12910"/>
                </a:lnTo>
                <a:lnTo>
                  <a:pt x="10959" y="23094"/>
                </a:lnTo>
                <a:lnTo>
                  <a:pt x="9845" y="34446"/>
                </a:lnTo>
                <a:lnTo>
                  <a:pt x="7834" y="49634"/>
                </a:lnTo>
                <a:lnTo>
                  <a:pt x="5222" y="67379"/>
                </a:lnTo>
                <a:lnTo>
                  <a:pt x="3481" y="90639"/>
                </a:lnTo>
                <a:lnTo>
                  <a:pt x="2320" y="117576"/>
                </a:lnTo>
                <a:lnTo>
                  <a:pt x="458" y="194392"/>
                </a:lnTo>
                <a:lnTo>
                  <a:pt x="1575" y="205795"/>
                </a:lnTo>
                <a:lnTo>
                  <a:pt x="3590" y="217206"/>
                </a:lnTo>
                <a:lnTo>
                  <a:pt x="6204" y="228624"/>
                </a:lnTo>
                <a:lnTo>
                  <a:pt x="7946" y="237506"/>
                </a:lnTo>
                <a:lnTo>
                  <a:pt x="9107" y="244697"/>
                </a:lnTo>
                <a:lnTo>
                  <a:pt x="9880" y="250761"/>
                </a:lnTo>
                <a:lnTo>
                  <a:pt x="10397" y="257344"/>
                </a:lnTo>
                <a:lnTo>
                  <a:pt x="10741" y="264273"/>
                </a:lnTo>
                <a:lnTo>
                  <a:pt x="11293" y="281507"/>
                </a:lnTo>
                <a:lnTo>
                  <a:pt x="12609" y="286731"/>
                </a:lnTo>
                <a:lnTo>
                  <a:pt x="14756" y="294024"/>
                </a:lnTo>
                <a:lnTo>
                  <a:pt x="20458" y="312331"/>
                </a:lnTo>
                <a:lnTo>
                  <a:pt x="22859" y="3314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39"/>
          <p:cNvSpPr/>
          <p:nvPr/>
        </p:nvSpPr>
        <p:spPr>
          <a:xfrm>
            <a:off x="8195309" y="4377689"/>
            <a:ext cx="331471" cy="6587"/>
          </a:xfrm>
          <a:custGeom>
            <a:avLst/>
            <a:gdLst/>
            <a:ahLst/>
            <a:cxnLst/>
            <a:rect l="0" t="0" r="0" b="0"/>
            <a:pathLst>
              <a:path w="331471" h="6587">
                <a:moveTo>
                  <a:pt x="0" y="0"/>
                </a:moveTo>
                <a:lnTo>
                  <a:pt x="48543" y="6069"/>
                </a:lnTo>
                <a:lnTo>
                  <a:pt x="81892" y="6586"/>
                </a:lnTo>
                <a:lnTo>
                  <a:pt x="33147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40"/>
          <p:cNvSpPr/>
          <p:nvPr/>
        </p:nvSpPr>
        <p:spPr>
          <a:xfrm>
            <a:off x="8629650" y="4137659"/>
            <a:ext cx="80010" cy="422911"/>
          </a:xfrm>
          <a:custGeom>
            <a:avLst/>
            <a:gdLst/>
            <a:ahLst/>
            <a:cxnLst/>
            <a:rect l="0" t="0" r="0" b="0"/>
            <a:pathLst>
              <a:path w="80010" h="422911">
                <a:moveTo>
                  <a:pt x="0" y="0"/>
                </a:moveTo>
                <a:lnTo>
                  <a:pt x="6067" y="12136"/>
                </a:lnTo>
                <a:lnTo>
                  <a:pt x="9125" y="22061"/>
                </a:lnTo>
                <a:lnTo>
                  <a:pt x="12433" y="35027"/>
                </a:lnTo>
                <a:lnTo>
                  <a:pt x="15908" y="50022"/>
                </a:lnTo>
                <a:lnTo>
                  <a:pt x="19495" y="68908"/>
                </a:lnTo>
                <a:lnTo>
                  <a:pt x="26868" y="113599"/>
                </a:lnTo>
                <a:lnTo>
                  <a:pt x="29342" y="131613"/>
                </a:lnTo>
                <a:lnTo>
                  <a:pt x="30991" y="146162"/>
                </a:lnTo>
                <a:lnTo>
                  <a:pt x="32091" y="158402"/>
                </a:lnTo>
                <a:lnTo>
                  <a:pt x="40085" y="212641"/>
                </a:lnTo>
                <a:lnTo>
                  <a:pt x="45773" y="248441"/>
                </a:lnTo>
                <a:lnTo>
                  <a:pt x="50836" y="276118"/>
                </a:lnTo>
                <a:lnTo>
                  <a:pt x="55480" y="298379"/>
                </a:lnTo>
                <a:lnTo>
                  <a:pt x="59846" y="317029"/>
                </a:lnTo>
                <a:lnTo>
                  <a:pt x="62758" y="332003"/>
                </a:lnTo>
                <a:lnTo>
                  <a:pt x="64699" y="344525"/>
                </a:lnTo>
                <a:lnTo>
                  <a:pt x="65992" y="355414"/>
                </a:lnTo>
                <a:lnTo>
                  <a:pt x="66854" y="363943"/>
                </a:lnTo>
                <a:lnTo>
                  <a:pt x="67812" y="376806"/>
                </a:lnTo>
                <a:lnTo>
                  <a:pt x="68239" y="393529"/>
                </a:lnTo>
                <a:lnTo>
                  <a:pt x="80009" y="4229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41"/>
          <p:cNvSpPr/>
          <p:nvPr/>
        </p:nvSpPr>
        <p:spPr>
          <a:xfrm>
            <a:off x="8846819" y="4103370"/>
            <a:ext cx="193782" cy="388407"/>
          </a:xfrm>
          <a:custGeom>
            <a:avLst/>
            <a:gdLst/>
            <a:ahLst/>
            <a:cxnLst/>
            <a:rect l="0" t="0" r="0" b="0"/>
            <a:pathLst>
              <a:path w="193782" h="388407">
                <a:moveTo>
                  <a:pt x="0" y="0"/>
                </a:moveTo>
                <a:lnTo>
                  <a:pt x="6068" y="12135"/>
                </a:lnTo>
                <a:lnTo>
                  <a:pt x="7856" y="18250"/>
                </a:lnTo>
                <a:lnTo>
                  <a:pt x="9047" y="24867"/>
                </a:lnTo>
                <a:lnTo>
                  <a:pt x="9842" y="31817"/>
                </a:lnTo>
                <a:lnTo>
                  <a:pt x="10372" y="38991"/>
                </a:lnTo>
                <a:lnTo>
                  <a:pt x="10724" y="46314"/>
                </a:lnTo>
                <a:lnTo>
                  <a:pt x="11221" y="65369"/>
                </a:lnTo>
                <a:lnTo>
                  <a:pt x="11291" y="70249"/>
                </a:lnTo>
                <a:lnTo>
                  <a:pt x="10068" y="79853"/>
                </a:lnTo>
                <a:lnTo>
                  <a:pt x="7982" y="92605"/>
                </a:lnTo>
                <a:lnTo>
                  <a:pt x="5322" y="107456"/>
                </a:lnTo>
                <a:lnTo>
                  <a:pt x="3548" y="122437"/>
                </a:lnTo>
                <a:lnTo>
                  <a:pt x="2365" y="137505"/>
                </a:lnTo>
                <a:lnTo>
                  <a:pt x="1577" y="152630"/>
                </a:lnTo>
                <a:lnTo>
                  <a:pt x="702" y="186368"/>
                </a:lnTo>
                <a:lnTo>
                  <a:pt x="468" y="204256"/>
                </a:lnTo>
                <a:lnTo>
                  <a:pt x="1582" y="225070"/>
                </a:lnTo>
                <a:lnTo>
                  <a:pt x="3595" y="247837"/>
                </a:lnTo>
                <a:lnTo>
                  <a:pt x="6207" y="271904"/>
                </a:lnTo>
                <a:lnTo>
                  <a:pt x="10488" y="291759"/>
                </a:lnTo>
                <a:lnTo>
                  <a:pt x="15882" y="308806"/>
                </a:lnTo>
                <a:lnTo>
                  <a:pt x="22018" y="323980"/>
                </a:lnTo>
                <a:lnTo>
                  <a:pt x="27379" y="335367"/>
                </a:lnTo>
                <a:lnTo>
                  <a:pt x="32222" y="344228"/>
                </a:lnTo>
                <a:lnTo>
                  <a:pt x="36722" y="351405"/>
                </a:lnTo>
                <a:lnTo>
                  <a:pt x="40991" y="357460"/>
                </a:lnTo>
                <a:lnTo>
                  <a:pt x="45108" y="362766"/>
                </a:lnTo>
                <a:lnTo>
                  <a:pt x="49122" y="367574"/>
                </a:lnTo>
                <a:lnTo>
                  <a:pt x="53582" y="376303"/>
                </a:lnTo>
                <a:lnTo>
                  <a:pt x="54771" y="380408"/>
                </a:lnTo>
                <a:lnTo>
                  <a:pt x="56835" y="383146"/>
                </a:lnTo>
                <a:lnTo>
                  <a:pt x="59480" y="384970"/>
                </a:lnTo>
                <a:lnTo>
                  <a:pt x="62513" y="386186"/>
                </a:lnTo>
                <a:lnTo>
                  <a:pt x="67076" y="386997"/>
                </a:lnTo>
                <a:lnTo>
                  <a:pt x="72657" y="387538"/>
                </a:lnTo>
                <a:lnTo>
                  <a:pt x="87730" y="388406"/>
                </a:lnTo>
                <a:lnTo>
                  <a:pt x="90237" y="387207"/>
                </a:lnTo>
                <a:lnTo>
                  <a:pt x="93178" y="385138"/>
                </a:lnTo>
                <a:lnTo>
                  <a:pt x="96409" y="382488"/>
                </a:lnTo>
                <a:lnTo>
                  <a:pt x="101103" y="379452"/>
                </a:lnTo>
                <a:lnTo>
                  <a:pt x="106772" y="376158"/>
                </a:lnTo>
                <a:lnTo>
                  <a:pt x="113092" y="372692"/>
                </a:lnTo>
                <a:lnTo>
                  <a:pt x="118575" y="369111"/>
                </a:lnTo>
                <a:lnTo>
                  <a:pt x="123500" y="365454"/>
                </a:lnTo>
                <a:lnTo>
                  <a:pt x="128054" y="361746"/>
                </a:lnTo>
                <a:lnTo>
                  <a:pt x="132360" y="358003"/>
                </a:lnTo>
                <a:lnTo>
                  <a:pt x="136500" y="354239"/>
                </a:lnTo>
                <a:lnTo>
                  <a:pt x="144487" y="346669"/>
                </a:lnTo>
                <a:lnTo>
                  <a:pt x="163792" y="327654"/>
                </a:lnTo>
                <a:lnTo>
                  <a:pt x="167615" y="322576"/>
                </a:lnTo>
                <a:lnTo>
                  <a:pt x="171433" y="316651"/>
                </a:lnTo>
                <a:lnTo>
                  <a:pt x="175249" y="310160"/>
                </a:lnTo>
                <a:lnTo>
                  <a:pt x="179488" y="299562"/>
                </a:lnTo>
                <a:lnTo>
                  <a:pt x="182643" y="288079"/>
                </a:lnTo>
                <a:lnTo>
                  <a:pt x="188279" y="270275"/>
                </a:lnTo>
                <a:lnTo>
                  <a:pt x="190289" y="261463"/>
                </a:lnTo>
                <a:lnTo>
                  <a:pt x="191630" y="253048"/>
                </a:lnTo>
                <a:lnTo>
                  <a:pt x="192523" y="244899"/>
                </a:lnTo>
                <a:lnTo>
                  <a:pt x="193119" y="238196"/>
                </a:lnTo>
                <a:lnTo>
                  <a:pt x="193781" y="227361"/>
                </a:lnTo>
                <a:lnTo>
                  <a:pt x="192688" y="223964"/>
                </a:lnTo>
                <a:lnTo>
                  <a:pt x="190689" y="221699"/>
                </a:lnTo>
                <a:lnTo>
                  <a:pt x="188086" y="220189"/>
                </a:lnTo>
                <a:lnTo>
                  <a:pt x="185080" y="219183"/>
                </a:lnTo>
                <a:lnTo>
                  <a:pt x="181808" y="218512"/>
                </a:lnTo>
                <a:lnTo>
                  <a:pt x="178355" y="218064"/>
                </a:lnTo>
                <a:lnTo>
                  <a:pt x="174783" y="217766"/>
                </a:lnTo>
                <a:lnTo>
                  <a:pt x="171132" y="217567"/>
                </a:lnTo>
                <a:lnTo>
                  <a:pt x="163689" y="217346"/>
                </a:lnTo>
                <a:lnTo>
                  <a:pt x="156148" y="217248"/>
                </a:lnTo>
                <a:lnTo>
                  <a:pt x="151089" y="221032"/>
                </a:lnTo>
                <a:lnTo>
                  <a:pt x="145176" y="227364"/>
                </a:lnTo>
                <a:lnTo>
                  <a:pt x="138695" y="235396"/>
                </a:lnTo>
                <a:lnTo>
                  <a:pt x="133103" y="242020"/>
                </a:lnTo>
                <a:lnTo>
                  <a:pt x="128106" y="247707"/>
                </a:lnTo>
                <a:lnTo>
                  <a:pt x="123504" y="252768"/>
                </a:lnTo>
                <a:lnTo>
                  <a:pt x="111617" y="265164"/>
                </a:lnTo>
                <a:lnTo>
                  <a:pt x="104892" y="272026"/>
                </a:lnTo>
                <a:lnTo>
                  <a:pt x="99138" y="279140"/>
                </a:lnTo>
                <a:lnTo>
                  <a:pt x="94032" y="286424"/>
                </a:lnTo>
                <a:lnTo>
                  <a:pt x="83702" y="302559"/>
                </a:lnTo>
                <a:lnTo>
                  <a:pt x="70645" y="322431"/>
                </a:lnTo>
                <a:lnTo>
                  <a:pt x="64877" y="330523"/>
                </a:lnTo>
                <a:lnTo>
                  <a:pt x="59761" y="337189"/>
                </a:lnTo>
                <a:lnTo>
                  <a:pt x="55081" y="342902"/>
                </a:lnTo>
                <a:lnTo>
                  <a:pt x="49881" y="352637"/>
                </a:lnTo>
                <a:lnTo>
                  <a:pt x="45721" y="3657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42"/>
          <p:cNvSpPr/>
          <p:nvPr/>
        </p:nvSpPr>
        <p:spPr>
          <a:xfrm>
            <a:off x="6606540" y="4160520"/>
            <a:ext cx="377191" cy="22680"/>
          </a:xfrm>
          <a:custGeom>
            <a:avLst/>
            <a:gdLst/>
            <a:ahLst/>
            <a:cxnLst/>
            <a:rect l="0" t="0" r="0" b="0"/>
            <a:pathLst>
              <a:path w="377191" h="22680">
                <a:moveTo>
                  <a:pt x="0" y="0"/>
                </a:moveTo>
                <a:lnTo>
                  <a:pt x="12135" y="6067"/>
                </a:lnTo>
                <a:lnTo>
                  <a:pt x="16980" y="9125"/>
                </a:lnTo>
                <a:lnTo>
                  <a:pt x="21480" y="12433"/>
                </a:lnTo>
                <a:lnTo>
                  <a:pt x="25750" y="15909"/>
                </a:lnTo>
                <a:lnTo>
                  <a:pt x="32406" y="18225"/>
                </a:lnTo>
                <a:lnTo>
                  <a:pt x="40654" y="19770"/>
                </a:lnTo>
                <a:lnTo>
                  <a:pt x="49962" y="20800"/>
                </a:lnTo>
                <a:lnTo>
                  <a:pt x="58708" y="21487"/>
                </a:lnTo>
                <a:lnTo>
                  <a:pt x="67079" y="21944"/>
                </a:lnTo>
                <a:lnTo>
                  <a:pt x="83152" y="22453"/>
                </a:lnTo>
                <a:lnTo>
                  <a:pt x="98763" y="22679"/>
                </a:lnTo>
                <a:lnTo>
                  <a:pt x="114102" y="21469"/>
                </a:lnTo>
                <a:lnTo>
                  <a:pt x="177883" y="14968"/>
                </a:lnTo>
                <a:lnTo>
                  <a:pt x="194788" y="13789"/>
                </a:lnTo>
                <a:lnTo>
                  <a:pt x="222462" y="12478"/>
                </a:lnTo>
                <a:lnTo>
                  <a:pt x="243229" y="11895"/>
                </a:lnTo>
                <a:lnTo>
                  <a:pt x="377190" y="114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43"/>
          <p:cNvSpPr/>
          <p:nvPr/>
        </p:nvSpPr>
        <p:spPr>
          <a:xfrm>
            <a:off x="6983730" y="4011929"/>
            <a:ext cx="80011" cy="491491"/>
          </a:xfrm>
          <a:custGeom>
            <a:avLst/>
            <a:gdLst/>
            <a:ahLst/>
            <a:cxnLst/>
            <a:rect l="0" t="0" r="0" b="0"/>
            <a:pathLst>
              <a:path w="80011" h="491491">
                <a:moveTo>
                  <a:pt x="0" y="0"/>
                </a:moveTo>
                <a:lnTo>
                  <a:pt x="15908" y="47727"/>
                </a:lnTo>
                <a:lnTo>
                  <a:pt x="19496" y="63568"/>
                </a:lnTo>
                <a:lnTo>
                  <a:pt x="23157" y="83019"/>
                </a:lnTo>
                <a:lnTo>
                  <a:pt x="30612" y="128338"/>
                </a:lnTo>
                <a:lnTo>
                  <a:pt x="38159" y="178112"/>
                </a:lnTo>
                <a:lnTo>
                  <a:pt x="40679" y="197482"/>
                </a:lnTo>
                <a:lnTo>
                  <a:pt x="42359" y="212935"/>
                </a:lnTo>
                <a:lnTo>
                  <a:pt x="43479" y="225777"/>
                </a:lnTo>
                <a:lnTo>
                  <a:pt x="45496" y="238148"/>
                </a:lnTo>
                <a:lnTo>
                  <a:pt x="48110" y="250205"/>
                </a:lnTo>
                <a:lnTo>
                  <a:pt x="51123" y="262053"/>
                </a:lnTo>
                <a:lnTo>
                  <a:pt x="53132" y="272493"/>
                </a:lnTo>
                <a:lnTo>
                  <a:pt x="54471" y="281992"/>
                </a:lnTo>
                <a:lnTo>
                  <a:pt x="64652" y="379612"/>
                </a:lnTo>
                <a:lnTo>
                  <a:pt x="65961" y="397854"/>
                </a:lnTo>
                <a:lnTo>
                  <a:pt x="66834" y="413826"/>
                </a:lnTo>
                <a:lnTo>
                  <a:pt x="68686" y="427015"/>
                </a:lnTo>
                <a:lnTo>
                  <a:pt x="71191" y="438347"/>
                </a:lnTo>
                <a:lnTo>
                  <a:pt x="74130" y="448441"/>
                </a:lnTo>
                <a:lnTo>
                  <a:pt x="76091" y="456441"/>
                </a:lnTo>
                <a:lnTo>
                  <a:pt x="77396" y="463044"/>
                </a:lnTo>
                <a:lnTo>
                  <a:pt x="80010" y="4914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44"/>
          <p:cNvSpPr/>
          <p:nvPr/>
        </p:nvSpPr>
        <p:spPr>
          <a:xfrm>
            <a:off x="7189469" y="4011929"/>
            <a:ext cx="285520" cy="477582"/>
          </a:xfrm>
          <a:custGeom>
            <a:avLst/>
            <a:gdLst/>
            <a:ahLst/>
            <a:cxnLst/>
            <a:rect l="0" t="0" r="0" b="0"/>
            <a:pathLst>
              <a:path w="285520" h="477582">
                <a:moveTo>
                  <a:pt x="0" y="0"/>
                </a:moveTo>
                <a:lnTo>
                  <a:pt x="0" y="82655"/>
                </a:lnTo>
                <a:lnTo>
                  <a:pt x="1271" y="117333"/>
                </a:lnTo>
                <a:lnTo>
                  <a:pt x="6069" y="189732"/>
                </a:lnTo>
                <a:lnTo>
                  <a:pt x="9125" y="219198"/>
                </a:lnTo>
                <a:lnTo>
                  <a:pt x="12434" y="243922"/>
                </a:lnTo>
                <a:lnTo>
                  <a:pt x="15909" y="265485"/>
                </a:lnTo>
                <a:lnTo>
                  <a:pt x="20766" y="288750"/>
                </a:lnTo>
                <a:lnTo>
                  <a:pt x="26544" y="313150"/>
                </a:lnTo>
                <a:lnTo>
                  <a:pt x="32936" y="338307"/>
                </a:lnTo>
                <a:lnTo>
                  <a:pt x="38468" y="357618"/>
                </a:lnTo>
                <a:lnTo>
                  <a:pt x="43425" y="373032"/>
                </a:lnTo>
                <a:lnTo>
                  <a:pt x="48000" y="385848"/>
                </a:lnTo>
                <a:lnTo>
                  <a:pt x="53591" y="396932"/>
                </a:lnTo>
                <a:lnTo>
                  <a:pt x="59857" y="406862"/>
                </a:lnTo>
                <a:lnTo>
                  <a:pt x="66574" y="416021"/>
                </a:lnTo>
                <a:lnTo>
                  <a:pt x="73593" y="424668"/>
                </a:lnTo>
                <a:lnTo>
                  <a:pt x="80813" y="432972"/>
                </a:lnTo>
                <a:lnTo>
                  <a:pt x="94337" y="447702"/>
                </a:lnTo>
                <a:lnTo>
                  <a:pt x="109091" y="463135"/>
                </a:lnTo>
                <a:lnTo>
                  <a:pt x="117488" y="471691"/>
                </a:lnTo>
                <a:lnTo>
                  <a:pt x="121506" y="474481"/>
                </a:lnTo>
                <a:lnTo>
                  <a:pt x="129356" y="477581"/>
                </a:lnTo>
                <a:lnTo>
                  <a:pt x="135767" y="477137"/>
                </a:lnTo>
                <a:lnTo>
                  <a:pt x="143852" y="475572"/>
                </a:lnTo>
                <a:lnTo>
                  <a:pt x="153052" y="473258"/>
                </a:lnTo>
                <a:lnTo>
                  <a:pt x="160455" y="470445"/>
                </a:lnTo>
                <a:lnTo>
                  <a:pt x="166660" y="467300"/>
                </a:lnTo>
                <a:lnTo>
                  <a:pt x="172067" y="463934"/>
                </a:lnTo>
                <a:lnTo>
                  <a:pt x="178211" y="461689"/>
                </a:lnTo>
                <a:lnTo>
                  <a:pt x="184848" y="460193"/>
                </a:lnTo>
                <a:lnTo>
                  <a:pt x="191813" y="459196"/>
                </a:lnTo>
                <a:lnTo>
                  <a:pt x="197725" y="457260"/>
                </a:lnTo>
                <a:lnTo>
                  <a:pt x="202937" y="454701"/>
                </a:lnTo>
                <a:lnTo>
                  <a:pt x="207681" y="451724"/>
                </a:lnTo>
                <a:lnTo>
                  <a:pt x="216340" y="441643"/>
                </a:lnTo>
                <a:lnTo>
                  <a:pt x="220427" y="435399"/>
                </a:lnTo>
                <a:lnTo>
                  <a:pt x="225691" y="429966"/>
                </a:lnTo>
                <a:lnTo>
                  <a:pt x="231741" y="425074"/>
                </a:lnTo>
                <a:lnTo>
                  <a:pt x="238314" y="420543"/>
                </a:lnTo>
                <a:lnTo>
                  <a:pt x="242697" y="416252"/>
                </a:lnTo>
                <a:lnTo>
                  <a:pt x="245618" y="412121"/>
                </a:lnTo>
                <a:lnTo>
                  <a:pt x="251404" y="401605"/>
                </a:lnTo>
                <a:lnTo>
                  <a:pt x="262442" y="384232"/>
                </a:lnTo>
                <a:lnTo>
                  <a:pt x="267671" y="376805"/>
                </a:lnTo>
                <a:lnTo>
                  <a:pt x="272428" y="370583"/>
                </a:lnTo>
                <a:lnTo>
                  <a:pt x="276869" y="365166"/>
                </a:lnTo>
                <a:lnTo>
                  <a:pt x="279830" y="359014"/>
                </a:lnTo>
                <a:lnTo>
                  <a:pt x="283119" y="345405"/>
                </a:lnTo>
                <a:lnTo>
                  <a:pt x="284581" y="330890"/>
                </a:lnTo>
                <a:lnTo>
                  <a:pt x="285519" y="313012"/>
                </a:lnTo>
                <a:lnTo>
                  <a:pt x="282261" y="303793"/>
                </a:lnTo>
                <a:lnTo>
                  <a:pt x="275889" y="289315"/>
                </a:lnTo>
                <a:lnTo>
                  <a:pt x="272826" y="289397"/>
                </a:lnTo>
                <a:lnTo>
                  <a:pt x="268244" y="290721"/>
                </a:lnTo>
                <a:lnTo>
                  <a:pt x="262650" y="292874"/>
                </a:lnTo>
                <a:lnTo>
                  <a:pt x="256380" y="295580"/>
                </a:lnTo>
                <a:lnTo>
                  <a:pt x="242640" y="301972"/>
                </a:lnTo>
                <a:lnTo>
                  <a:pt x="236690" y="305455"/>
                </a:lnTo>
                <a:lnTo>
                  <a:pt x="231454" y="309047"/>
                </a:lnTo>
                <a:lnTo>
                  <a:pt x="226693" y="312712"/>
                </a:lnTo>
                <a:lnTo>
                  <a:pt x="220979" y="316425"/>
                </a:lnTo>
                <a:lnTo>
                  <a:pt x="214629" y="320170"/>
                </a:lnTo>
                <a:lnTo>
                  <a:pt x="207856" y="323937"/>
                </a:lnTo>
                <a:lnTo>
                  <a:pt x="200801" y="328988"/>
                </a:lnTo>
                <a:lnTo>
                  <a:pt x="193557" y="334895"/>
                </a:lnTo>
                <a:lnTo>
                  <a:pt x="180006" y="346963"/>
                </a:lnTo>
                <a:lnTo>
                  <a:pt x="169750" y="356559"/>
                </a:lnTo>
                <a:lnTo>
                  <a:pt x="160958" y="368444"/>
                </a:lnTo>
                <a:lnTo>
                  <a:pt x="156836" y="375170"/>
                </a:lnTo>
                <a:lnTo>
                  <a:pt x="151547" y="384733"/>
                </a:lnTo>
                <a:lnTo>
                  <a:pt x="145482" y="396189"/>
                </a:lnTo>
                <a:lnTo>
                  <a:pt x="125731" y="44577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45"/>
          <p:cNvSpPr/>
          <p:nvPr/>
        </p:nvSpPr>
        <p:spPr>
          <a:xfrm>
            <a:off x="7600950" y="4937759"/>
            <a:ext cx="240030" cy="22861"/>
          </a:xfrm>
          <a:custGeom>
            <a:avLst/>
            <a:gdLst/>
            <a:ahLst/>
            <a:cxnLst/>
            <a:rect l="0" t="0" r="0" b="0"/>
            <a:pathLst>
              <a:path w="240030" h="22861">
                <a:moveTo>
                  <a:pt x="0" y="22860"/>
                </a:moveTo>
                <a:lnTo>
                  <a:pt x="47365" y="22860"/>
                </a:lnTo>
                <a:lnTo>
                  <a:pt x="63327" y="21591"/>
                </a:lnTo>
                <a:lnTo>
                  <a:pt x="79047" y="19474"/>
                </a:lnTo>
                <a:lnTo>
                  <a:pt x="94608" y="16793"/>
                </a:lnTo>
                <a:lnTo>
                  <a:pt x="110062" y="15005"/>
                </a:lnTo>
                <a:lnTo>
                  <a:pt x="125445" y="13813"/>
                </a:lnTo>
                <a:lnTo>
                  <a:pt x="140779" y="13019"/>
                </a:lnTo>
                <a:lnTo>
                  <a:pt x="154813" y="11220"/>
                </a:lnTo>
                <a:lnTo>
                  <a:pt x="167978" y="8750"/>
                </a:lnTo>
                <a:lnTo>
                  <a:pt x="24002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46"/>
          <p:cNvSpPr/>
          <p:nvPr/>
        </p:nvSpPr>
        <p:spPr>
          <a:xfrm>
            <a:off x="7623809" y="5017815"/>
            <a:ext cx="251461" cy="22815"/>
          </a:xfrm>
          <a:custGeom>
            <a:avLst/>
            <a:gdLst/>
            <a:ahLst/>
            <a:cxnLst/>
            <a:rect l="0" t="0" r="0" b="0"/>
            <a:pathLst>
              <a:path w="251461" h="22815">
                <a:moveTo>
                  <a:pt x="0" y="22814"/>
                </a:moveTo>
                <a:lnTo>
                  <a:pt x="18204" y="16747"/>
                </a:lnTo>
                <a:lnTo>
                  <a:pt x="24836" y="14959"/>
                </a:lnTo>
                <a:lnTo>
                  <a:pt x="30527" y="13767"/>
                </a:lnTo>
                <a:lnTo>
                  <a:pt x="35592" y="12973"/>
                </a:lnTo>
                <a:lnTo>
                  <a:pt x="91261" y="5787"/>
                </a:lnTo>
                <a:lnTo>
                  <a:pt x="109101" y="3843"/>
                </a:lnTo>
                <a:lnTo>
                  <a:pt x="123534" y="2547"/>
                </a:lnTo>
                <a:lnTo>
                  <a:pt x="135696" y="1683"/>
                </a:lnTo>
                <a:lnTo>
                  <a:pt x="146344" y="1106"/>
                </a:lnTo>
                <a:lnTo>
                  <a:pt x="164948" y="467"/>
                </a:lnTo>
                <a:lnTo>
                  <a:pt x="183635" y="106"/>
                </a:lnTo>
                <a:lnTo>
                  <a:pt x="203283" y="0"/>
                </a:lnTo>
                <a:lnTo>
                  <a:pt x="209182" y="1254"/>
                </a:lnTo>
                <a:lnTo>
                  <a:pt x="214385" y="3361"/>
                </a:lnTo>
                <a:lnTo>
                  <a:pt x="219123" y="6036"/>
                </a:lnTo>
                <a:lnTo>
                  <a:pt x="223553" y="7818"/>
                </a:lnTo>
                <a:lnTo>
                  <a:pt x="227775" y="9007"/>
                </a:lnTo>
                <a:lnTo>
                  <a:pt x="251460" y="113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47"/>
          <p:cNvSpPr/>
          <p:nvPr/>
        </p:nvSpPr>
        <p:spPr>
          <a:xfrm>
            <a:off x="8036838" y="4743450"/>
            <a:ext cx="215622" cy="240030"/>
          </a:xfrm>
          <a:custGeom>
            <a:avLst/>
            <a:gdLst/>
            <a:ahLst/>
            <a:cxnLst/>
            <a:rect l="0" t="0" r="0" b="0"/>
            <a:pathLst>
              <a:path w="215622" h="240030">
                <a:moveTo>
                  <a:pt x="32741" y="0"/>
                </a:moveTo>
                <a:lnTo>
                  <a:pt x="38810" y="18203"/>
                </a:lnTo>
                <a:lnTo>
                  <a:pt x="40596" y="26105"/>
                </a:lnTo>
                <a:lnTo>
                  <a:pt x="41789" y="33913"/>
                </a:lnTo>
                <a:lnTo>
                  <a:pt x="42583" y="41659"/>
                </a:lnTo>
                <a:lnTo>
                  <a:pt x="43112" y="49362"/>
                </a:lnTo>
                <a:lnTo>
                  <a:pt x="43465" y="57038"/>
                </a:lnTo>
                <a:lnTo>
                  <a:pt x="43701" y="64695"/>
                </a:lnTo>
                <a:lnTo>
                  <a:pt x="42588" y="71070"/>
                </a:lnTo>
                <a:lnTo>
                  <a:pt x="40575" y="76589"/>
                </a:lnTo>
                <a:lnTo>
                  <a:pt x="37964" y="81539"/>
                </a:lnTo>
                <a:lnTo>
                  <a:pt x="16085" y="124913"/>
                </a:lnTo>
                <a:lnTo>
                  <a:pt x="10208" y="140425"/>
                </a:lnTo>
                <a:lnTo>
                  <a:pt x="6288" y="154576"/>
                </a:lnTo>
                <a:lnTo>
                  <a:pt x="3677" y="167821"/>
                </a:lnTo>
                <a:lnTo>
                  <a:pt x="1934" y="177920"/>
                </a:lnTo>
                <a:lnTo>
                  <a:pt x="774" y="185923"/>
                </a:lnTo>
                <a:lnTo>
                  <a:pt x="0" y="192529"/>
                </a:lnTo>
                <a:lnTo>
                  <a:pt x="754" y="198203"/>
                </a:lnTo>
                <a:lnTo>
                  <a:pt x="2527" y="203255"/>
                </a:lnTo>
                <a:lnTo>
                  <a:pt x="4978" y="207893"/>
                </a:lnTo>
                <a:lnTo>
                  <a:pt x="9153" y="210985"/>
                </a:lnTo>
                <a:lnTo>
                  <a:pt x="14475" y="213046"/>
                </a:lnTo>
                <a:lnTo>
                  <a:pt x="20564" y="214421"/>
                </a:lnTo>
                <a:lnTo>
                  <a:pt x="25893" y="216607"/>
                </a:lnTo>
                <a:lnTo>
                  <a:pt x="30716" y="219335"/>
                </a:lnTo>
                <a:lnTo>
                  <a:pt x="35201" y="222423"/>
                </a:lnTo>
                <a:lnTo>
                  <a:pt x="42001" y="224482"/>
                </a:lnTo>
                <a:lnTo>
                  <a:pt x="50345" y="225854"/>
                </a:lnTo>
                <a:lnTo>
                  <a:pt x="59717" y="226769"/>
                </a:lnTo>
                <a:lnTo>
                  <a:pt x="67235" y="227379"/>
                </a:lnTo>
                <a:lnTo>
                  <a:pt x="73518" y="227786"/>
                </a:lnTo>
                <a:lnTo>
                  <a:pt x="78975" y="228057"/>
                </a:lnTo>
                <a:lnTo>
                  <a:pt x="91813" y="228358"/>
                </a:lnTo>
                <a:lnTo>
                  <a:pt x="138955" y="228552"/>
                </a:lnTo>
                <a:lnTo>
                  <a:pt x="150540" y="229838"/>
                </a:lnTo>
                <a:lnTo>
                  <a:pt x="159534" y="231965"/>
                </a:lnTo>
                <a:lnTo>
                  <a:pt x="166800" y="234653"/>
                </a:lnTo>
                <a:lnTo>
                  <a:pt x="172914" y="236445"/>
                </a:lnTo>
                <a:lnTo>
                  <a:pt x="178260" y="237640"/>
                </a:lnTo>
                <a:lnTo>
                  <a:pt x="183094" y="238436"/>
                </a:lnTo>
                <a:lnTo>
                  <a:pt x="187587" y="238967"/>
                </a:lnTo>
                <a:lnTo>
                  <a:pt x="191851" y="239322"/>
                </a:lnTo>
                <a:lnTo>
                  <a:pt x="195964" y="239557"/>
                </a:lnTo>
                <a:lnTo>
                  <a:pt x="203922" y="239820"/>
                </a:lnTo>
                <a:lnTo>
                  <a:pt x="215621" y="2400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48"/>
          <p:cNvSpPr/>
          <p:nvPr/>
        </p:nvSpPr>
        <p:spPr>
          <a:xfrm>
            <a:off x="8206920" y="4780917"/>
            <a:ext cx="45540" cy="476884"/>
          </a:xfrm>
          <a:custGeom>
            <a:avLst/>
            <a:gdLst/>
            <a:ahLst/>
            <a:cxnLst/>
            <a:rect l="0" t="0" r="0" b="0"/>
            <a:pathLst>
              <a:path w="45540" h="476884">
                <a:moveTo>
                  <a:pt x="22680" y="19683"/>
                </a:moveTo>
                <a:lnTo>
                  <a:pt x="16612" y="7547"/>
                </a:lnTo>
                <a:lnTo>
                  <a:pt x="13554" y="3972"/>
                </a:lnTo>
                <a:lnTo>
                  <a:pt x="10246" y="1589"/>
                </a:lnTo>
                <a:lnTo>
                  <a:pt x="6770" y="0"/>
                </a:lnTo>
                <a:lnTo>
                  <a:pt x="4453" y="211"/>
                </a:lnTo>
                <a:lnTo>
                  <a:pt x="2909" y="1621"/>
                </a:lnTo>
                <a:lnTo>
                  <a:pt x="430" y="6943"/>
                </a:lnTo>
                <a:lnTo>
                  <a:pt x="91" y="21217"/>
                </a:lnTo>
                <a:lnTo>
                  <a:pt x="0" y="32136"/>
                </a:lnTo>
                <a:lnTo>
                  <a:pt x="1209" y="45764"/>
                </a:lnTo>
                <a:lnTo>
                  <a:pt x="3287" y="61201"/>
                </a:lnTo>
                <a:lnTo>
                  <a:pt x="5941" y="77841"/>
                </a:lnTo>
                <a:lnTo>
                  <a:pt x="7711" y="91475"/>
                </a:lnTo>
                <a:lnTo>
                  <a:pt x="8890" y="103104"/>
                </a:lnTo>
                <a:lnTo>
                  <a:pt x="9676" y="113397"/>
                </a:lnTo>
                <a:lnTo>
                  <a:pt x="11471" y="124069"/>
                </a:lnTo>
                <a:lnTo>
                  <a:pt x="13937" y="134993"/>
                </a:lnTo>
                <a:lnTo>
                  <a:pt x="16851" y="146086"/>
                </a:lnTo>
                <a:lnTo>
                  <a:pt x="18794" y="156021"/>
                </a:lnTo>
                <a:lnTo>
                  <a:pt x="20089" y="165185"/>
                </a:lnTo>
                <a:lnTo>
                  <a:pt x="20952" y="173834"/>
                </a:lnTo>
                <a:lnTo>
                  <a:pt x="22798" y="185950"/>
                </a:lnTo>
                <a:lnTo>
                  <a:pt x="28236" y="216346"/>
                </a:lnTo>
                <a:lnTo>
                  <a:pt x="38437" y="269159"/>
                </a:lnTo>
                <a:lnTo>
                  <a:pt x="40805" y="296490"/>
                </a:lnTo>
                <a:lnTo>
                  <a:pt x="42383" y="329951"/>
                </a:lnTo>
                <a:lnTo>
                  <a:pt x="45539" y="47688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49"/>
          <p:cNvSpPr/>
          <p:nvPr/>
        </p:nvSpPr>
        <p:spPr>
          <a:xfrm>
            <a:off x="8355329" y="4949189"/>
            <a:ext cx="285751" cy="308612"/>
          </a:xfrm>
          <a:custGeom>
            <a:avLst/>
            <a:gdLst/>
            <a:ahLst/>
            <a:cxnLst/>
            <a:rect l="0" t="0" r="0" b="0"/>
            <a:pathLst>
              <a:path w="285751" h="308612">
                <a:moveTo>
                  <a:pt x="0" y="0"/>
                </a:moveTo>
                <a:lnTo>
                  <a:pt x="6069" y="6069"/>
                </a:lnTo>
                <a:lnTo>
                  <a:pt x="7855" y="9126"/>
                </a:lnTo>
                <a:lnTo>
                  <a:pt x="9842" y="15909"/>
                </a:lnTo>
                <a:lnTo>
                  <a:pt x="12912" y="22037"/>
                </a:lnTo>
                <a:lnTo>
                  <a:pt x="17497" y="29931"/>
                </a:lnTo>
                <a:lnTo>
                  <a:pt x="23096" y="39004"/>
                </a:lnTo>
                <a:lnTo>
                  <a:pt x="28097" y="46323"/>
                </a:lnTo>
                <a:lnTo>
                  <a:pt x="32702" y="52472"/>
                </a:lnTo>
                <a:lnTo>
                  <a:pt x="37041" y="57842"/>
                </a:lnTo>
                <a:lnTo>
                  <a:pt x="42474" y="66501"/>
                </a:lnTo>
                <a:lnTo>
                  <a:pt x="48637" y="77354"/>
                </a:lnTo>
                <a:lnTo>
                  <a:pt x="55284" y="89670"/>
                </a:lnTo>
                <a:lnTo>
                  <a:pt x="60987" y="99150"/>
                </a:lnTo>
                <a:lnTo>
                  <a:pt x="66058" y="106740"/>
                </a:lnTo>
                <a:lnTo>
                  <a:pt x="70709" y="113070"/>
                </a:lnTo>
                <a:lnTo>
                  <a:pt x="76349" y="119831"/>
                </a:lnTo>
                <a:lnTo>
                  <a:pt x="82649" y="126877"/>
                </a:lnTo>
                <a:lnTo>
                  <a:pt x="89390" y="134115"/>
                </a:lnTo>
                <a:lnTo>
                  <a:pt x="95153" y="141480"/>
                </a:lnTo>
                <a:lnTo>
                  <a:pt x="100266" y="148930"/>
                </a:lnTo>
                <a:lnTo>
                  <a:pt x="104945" y="156437"/>
                </a:lnTo>
                <a:lnTo>
                  <a:pt x="109333" y="162712"/>
                </a:lnTo>
                <a:lnTo>
                  <a:pt x="113529" y="168164"/>
                </a:lnTo>
                <a:lnTo>
                  <a:pt x="117596" y="173070"/>
                </a:lnTo>
                <a:lnTo>
                  <a:pt x="124117" y="180150"/>
                </a:lnTo>
                <a:lnTo>
                  <a:pt x="141523" y="198177"/>
                </a:lnTo>
                <a:lnTo>
                  <a:pt x="154039" y="209588"/>
                </a:lnTo>
                <a:lnTo>
                  <a:pt x="168733" y="222275"/>
                </a:lnTo>
                <a:lnTo>
                  <a:pt x="184879" y="235814"/>
                </a:lnTo>
                <a:lnTo>
                  <a:pt x="199453" y="247379"/>
                </a:lnTo>
                <a:lnTo>
                  <a:pt x="212979" y="257630"/>
                </a:lnTo>
                <a:lnTo>
                  <a:pt x="225806" y="267004"/>
                </a:lnTo>
                <a:lnTo>
                  <a:pt x="236897" y="274522"/>
                </a:lnTo>
                <a:lnTo>
                  <a:pt x="246831" y="280805"/>
                </a:lnTo>
                <a:lnTo>
                  <a:pt x="255995" y="286263"/>
                </a:lnTo>
                <a:lnTo>
                  <a:pt x="262103" y="291172"/>
                </a:lnTo>
                <a:lnTo>
                  <a:pt x="266175" y="295715"/>
                </a:lnTo>
                <a:lnTo>
                  <a:pt x="285750" y="30861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50"/>
          <p:cNvSpPr/>
          <p:nvPr/>
        </p:nvSpPr>
        <p:spPr>
          <a:xfrm>
            <a:off x="8389619" y="4960619"/>
            <a:ext cx="217172" cy="342901"/>
          </a:xfrm>
          <a:custGeom>
            <a:avLst/>
            <a:gdLst/>
            <a:ahLst/>
            <a:cxnLst/>
            <a:rect l="0" t="0" r="0" b="0"/>
            <a:pathLst>
              <a:path w="217172" h="342901">
                <a:moveTo>
                  <a:pt x="217171" y="0"/>
                </a:moveTo>
                <a:lnTo>
                  <a:pt x="198967" y="6068"/>
                </a:lnTo>
                <a:lnTo>
                  <a:pt x="192335" y="9126"/>
                </a:lnTo>
                <a:lnTo>
                  <a:pt x="186643" y="12434"/>
                </a:lnTo>
                <a:lnTo>
                  <a:pt x="181579" y="15910"/>
                </a:lnTo>
                <a:lnTo>
                  <a:pt x="178202" y="19496"/>
                </a:lnTo>
                <a:lnTo>
                  <a:pt x="175952" y="23158"/>
                </a:lnTo>
                <a:lnTo>
                  <a:pt x="172181" y="31882"/>
                </a:lnTo>
                <a:lnTo>
                  <a:pt x="166272" y="44227"/>
                </a:lnTo>
                <a:lnTo>
                  <a:pt x="74441" y="217569"/>
                </a:lnTo>
                <a:lnTo>
                  <a:pt x="68677" y="228866"/>
                </a:lnTo>
                <a:lnTo>
                  <a:pt x="48727" y="265125"/>
                </a:lnTo>
                <a:lnTo>
                  <a:pt x="18798" y="318365"/>
                </a:lnTo>
                <a:lnTo>
                  <a:pt x="15072" y="324004"/>
                </a:lnTo>
                <a:lnTo>
                  <a:pt x="11318" y="329032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51"/>
          <p:cNvSpPr/>
          <p:nvPr/>
        </p:nvSpPr>
        <p:spPr>
          <a:xfrm>
            <a:off x="6676287" y="4789169"/>
            <a:ext cx="273154" cy="251461"/>
          </a:xfrm>
          <a:custGeom>
            <a:avLst/>
            <a:gdLst/>
            <a:ahLst/>
            <a:cxnLst/>
            <a:rect l="0" t="0" r="0" b="0"/>
            <a:pathLst>
              <a:path w="273154" h="251461">
                <a:moveTo>
                  <a:pt x="67413" y="0"/>
                </a:moveTo>
                <a:lnTo>
                  <a:pt x="67413" y="25751"/>
                </a:lnTo>
                <a:lnTo>
                  <a:pt x="66143" y="31137"/>
                </a:lnTo>
                <a:lnTo>
                  <a:pt x="64026" y="37268"/>
                </a:lnTo>
                <a:lnTo>
                  <a:pt x="61345" y="43896"/>
                </a:lnTo>
                <a:lnTo>
                  <a:pt x="59557" y="50854"/>
                </a:lnTo>
                <a:lnTo>
                  <a:pt x="58366" y="58033"/>
                </a:lnTo>
                <a:lnTo>
                  <a:pt x="57571" y="65359"/>
                </a:lnTo>
                <a:lnTo>
                  <a:pt x="54502" y="76593"/>
                </a:lnTo>
                <a:lnTo>
                  <a:pt x="49915" y="90432"/>
                </a:lnTo>
                <a:lnTo>
                  <a:pt x="44317" y="106008"/>
                </a:lnTo>
                <a:lnTo>
                  <a:pt x="39316" y="121472"/>
                </a:lnTo>
                <a:lnTo>
                  <a:pt x="34711" y="136862"/>
                </a:lnTo>
                <a:lnTo>
                  <a:pt x="30371" y="152201"/>
                </a:lnTo>
                <a:lnTo>
                  <a:pt x="24938" y="167508"/>
                </a:lnTo>
                <a:lnTo>
                  <a:pt x="18777" y="182792"/>
                </a:lnTo>
                <a:lnTo>
                  <a:pt x="12128" y="198061"/>
                </a:lnTo>
                <a:lnTo>
                  <a:pt x="7697" y="209511"/>
                </a:lnTo>
                <a:lnTo>
                  <a:pt x="4742" y="218414"/>
                </a:lnTo>
                <a:lnTo>
                  <a:pt x="2772" y="225619"/>
                </a:lnTo>
                <a:lnTo>
                  <a:pt x="1459" y="231693"/>
                </a:lnTo>
                <a:lnTo>
                  <a:pt x="583" y="237012"/>
                </a:lnTo>
                <a:lnTo>
                  <a:pt x="0" y="241828"/>
                </a:lnTo>
                <a:lnTo>
                  <a:pt x="881" y="245039"/>
                </a:lnTo>
                <a:lnTo>
                  <a:pt x="2738" y="247179"/>
                </a:lnTo>
                <a:lnTo>
                  <a:pt x="5247" y="248606"/>
                </a:lnTo>
                <a:lnTo>
                  <a:pt x="11420" y="250192"/>
                </a:lnTo>
                <a:lnTo>
                  <a:pt x="14844" y="250615"/>
                </a:lnTo>
                <a:lnTo>
                  <a:pt x="22207" y="249627"/>
                </a:lnTo>
                <a:lnTo>
                  <a:pt x="32195" y="247698"/>
                </a:lnTo>
                <a:lnTo>
                  <a:pt x="43934" y="245142"/>
                </a:lnTo>
                <a:lnTo>
                  <a:pt x="54300" y="242168"/>
                </a:lnTo>
                <a:lnTo>
                  <a:pt x="63751" y="238915"/>
                </a:lnTo>
                <a:lnTo>
                  <a:pt x="72592" y="235477"/>
                </a:lnTo>
                <a:lnTo>
                  <a:pt x="83566" y="233185"/>
                </a:lnTo>
                <a:lnTo>
                  <a:pt x="95961" y="231657"/>
                </a:lnTo>
                <a:lnTo>
                  <a:pt x="109305" y="230638"/>
                </a:lnTo>
                <a:lnTo>
                  <a:pt x="120741" y="229959"/>
                </a:lnTo>
                <a:lnTo>
                  <a:pt x="140220" y="229204"/>
                </a:lnTo>
                <a:lnTo>
                  <a:pt x="165468" y="228779"/>
                </a:lnTo>
                <a:lnTo>
                  <a:pt x="174692" y="229990"/>
                </a:lnTo>
                <a:lnTo>
                  <a:pt x="184653" y="232067"/>
                </a:lnTo>
                <a:lnTo>
                  <a:pt x="195103" y="234721"/>
                </a:lnTo>
                <a:lnTo>
                  <a:pt x="203339" y="236491"/>
                </a:lnTo>
                <a:lnTo>
                  <a:pt x="210101" y="237671"/>
                </a:lnTo>
                <a:lnTo>
                  <a:pt x="215878" y="238457"/>
                </a:lnTo>
                <a:lnTo>
                  <a:pt x="222269" y="240252"/>
                </a:lnTo>
                <a:lnTo>
                  <a:pt x="229071" y="242718"/>
                </a:lnTo>
                <a:lnTo>
                  <a:pt x="236145" y="245632"/>
                </a:lnTo>
                <a:lnTo>
                  <a:pt x="242131" y="247575"/>
                </a:lnTo>
                <a:lnTo>
                  <a:pt x="247391" y="248870"/>
                </a:lnTo>
                <a:lnTo>
                  <a:pt x="273153" y="2514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52"/>
          <p:cNvSpPr/>
          <p:nvPr/>
        </p:nvSpPr>
        <p:spPr>
          <a:xfrm>
            <a:off x="6835140" y="4823459"/>
            <a:ext cx="18008" cy="594361"/>
          </a:xfrm>
          <a:custGeom>
            <a:avLst/>
            <a:gdLst/>
            <a:ahLst/>
            <a:cxnLst/>
            <a:rect l="0" t="0" r="0" b="0"/>
            <a:pathLst>
              <a:path w="18008" h="594361">
                <a:moveTo>
                  <a:pt x="11429" y="0"/>
                </a:moveTo>
                <a:lnTo>
                  <a:pt x="5362" y="12136"/>
                </a:lnTo>
                <a:lnTo>
                  <a:pt x="3574" y="18251"/>
                </a:lnTo>
                <a:lnTo>
                  <a:pt x="2382" y="24867"/>
                </a:lnTo>
                <a:lnTo>
                  <a:pt x="1588" y="31818"/>
                </a:lnTo>
                <a:lnTo>
                  <a:pt x="1059" y="38993"/>
                </a:lnTo>
                <a:lnTo>
                  <a:pt x="706" y="46315"/>
                </a:lnTo>
                <a:lnTo>
                  <a:pt x="314" y="61225"/>
                </a:lnTo>
                <a:lnTo>
                  <a:pt x="139" y="76318"/>
                </a:lnTo>
                <a:lnTo>
                  <a:pt x="1362" y="85169"/>
                </a:lnTo>
                <a:lnTo>
                  <a:pt x="3448" y="94879"/>
                </a:lnTo>
                <a:lnTo>
                  <a:pt x="6109" y="105163"/>
                </a:lnTo>
                <a:lnTo>
                  <a:pt x="7883" y="119639"/>
                </a:lnTo>
                <a:lnTo>
                  <a:pt x="9065" y="136909"/>
                </a:lnTo>
                <a:lnTo>
                  <a:pt x="10379" y="172609"/>
                </a:lnTo>
                <a:lnTo>
                  <a:pt x="11118" y="214127"/>
                </a:lnTo>
                <a:lnTo>
                  <a:pt x="11388" y="273920"/>
                </a:lnTo>
                <a:lnTo>
                  <a:pt x="12672" y="289293"/>
                </a:lnTo>
                <a:lnTo>
                  <a:pt x="14798" y="307163"/>
                </a:lnTo>
                <a:lnTo>
                  <a:pt x="17485" y="326695"/>
                </a:lnTo>
                <a:lnTo>
                  <a:pt x="18007" y="352417"/>
                </a:lnTo>
                <a:lnTo>
                  <a:pt x="17085" y="382265"/>
                </a:lnTo>
                <a:lnTo>
                  <a:pt x="15200" y="414863"/>
                </a:lnTo>
                <a:lnTo>
                  <a:pt x="13105" y="471404"/>
                </a:lnTo>
                <a:lnTo>
                  <a:pt x="0" y="5943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53"/>
          <p:cNvSpPr/>
          <p:nvPr/>
        </p:nvSpPr>
        <p:spPr>
          <a:xfrm>
            <a:off x="6958292" y="4857750"/>
            <a:ext cx="231178" cy="193557"/>
          </a:xfrm>
          <a:custGeom>
            <a:avLst/>
            <a:gdLst/>
            <a:ahLst/>
            <a:cxnLst/>
            <a:rect l="0" t="0" r="0" b="0"/>
            <a:pathLst>
              <a:path w="231178" h="193557">
                <a:moveTo>
                  <a:pt x="2577" y="0"/>
                </a:moveTo>
                <a:lnTo>
                  <a:pt x="8646" y="6067"/>
                </a:lnTo>
                <a:lnTo>
                  <a:pt x="11702" y="10395"/>
                </a:lnTo>
                <a:lnTo>
                  <a:pt x="15011" y="15819"/>
                </a:lnTo>
                <a:lnTo>
                  <a:pt x="18486" y="21976"/>
                </a:lnTo>
                <a:lnTo>
                  <a:pt x="20804" y="27351"/>
                </a:lnTo>
                <a:lnTo>
                  <a:pt x="22348" y="32203"/>
                </a:lnTo>
                <a:lnTo>
                  <a:pt x="23378" y="36709"/>
                </a:lnTo>
                <a:lnTo>
                  <a:pt x="24064" y="42252"/>
                </a:lnTo>
                <a:lnTo>
                  <a:pt x="24522" y="48488"/>
                </a:lnTo>
                <a:lnTo>
                  <a:pt x="24827" y="55185"/>
                </a:lnTo>
                <a:lnTo>
                  <a:pt x="25166" y="69400"/>
                </a:lnTo>
                <a:lnTo>
                  <a:pt x="25256" y="76746"/>
                </a:lnTo>
                <a:lnTo>
                  <a:pt x="24047" y="84184"/>
                </a:lnTo>
                <a:lnTo>
                  <a:pt x="21971" y="91683"/>
                </a:lnTo>
                <a:lnTo>
                  <a:pt x="9594" y="127918"/>
                </a:lnTo>
                <a:lnTo>
                  <a:pt x="3445" y="146239"/>
                </a:lnTo>
                <a:lnTo>
                  <a:pt x="616" y="158452"/>
                </a:lnTo>
                <a:lnTo>
                  <a:pt x="0" y="166594"/>
                </a:lnTo>
                <a:lnTo>
                  <a:pt x="859" y="172023"/>
                </a:lnTo>
                <a:lnTo>
                  <a:pt x="2702" y="176912"/>
                </a:lnTo>
                <a:lnTo>
                  <a:pt x="5200" y="181441"/>
                </a:lnTo>
                <a:lnTo>
                  <a:pt x="8137" y="185730"/>
                </a:lnTo>
                <a:lnTo>
                  <a:pt x="11363" y="188590"/>
                </a:lnTo>
                <a:lnTo>
                  <a:pt x="14785" y="190496"/>
                </a:lnTo>
                <a:lnTo>
                  <a:pt x="21973" y="192615"/>
                </a:lnTo>
                <a:lnTo>
                  <a:pt x="25668" y="193180"/>
                </a:lnTo>
                <a:lnTo>
                  <a:pt x="29400" y="193556"/>
                </a:lnTo>
                <a:lnTo>
                  <a:pt x="35700" y="192537"/>
                </a:lnTo>
                <a:lnTo>
                  <a:pt x="43709" y="190588"/>
                </a:lnTo>
                <a:lnTo>
                  <a:pt x="52859" y="188019"/>
                </a:lnTo>
                <a:lnTo>
                  <a:pt x="70388" y="186306"/>
                </a:lnTo>
                <a:lnTo>
                  <a:pt x="93505" y="185163"/>
                </a:lnTo>
                <a:lnTo>
                  <a:pt x="160329" y="183556"/>
                </a:lnTo>
                <a:lnTo>
                  <a:pt x="176325" y="183331"/>
                </a:lnTo>
                <a:lnTo>
                  <a:pt x="189529" y="181910"/>
                </a:lnTo>
                <a:lnTo>
                  <a:pt x="200872" y="179693"/>
                </a:lnTo>
                <a:lnTo>
                  <a:pt x="231177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54"/>
          <p:cNvSpPr/>
          <p:nvPr/>
        </p:nvSpPr>
        <p:spPr>
          <a:xfrm>
            <a:off x="7086600" y="4812029"/>
            <a:ext cx="67089" cy="525781"/>
          </a:xfrm>
          <a:custGeom>
            <a:avLst/>
            <a:gdLst/>
            <a:ahLst/>
            <a:cxnLst/>
            <a:rect l="0" t="0" r="0" b="0"/>
            <a:pathLst>
              <a:path w="67089" h="525781">
                <a:moveTo>
                  <a:pt x="0" y="0"/>
                </a:moveTo>
                <a:lnTo>
                  <a:pt x="6067" y="12136"/>
                </a:lnTo>
                <a:lnTo>
                  <a:pt x="7855" y="18251"/>
                </a:lnTo>
                <a:lnTo>
                  <a:pt x="9841" y="31818"/>
                </a:lnTo>
                <a:lnTo>
                  <a:pt x="11640" y="38992"/>
                </a:lnTo>
                <a:lnTo>
                  <a:pt x="14110" y="46315"/>
                </a:lnTo>
                <a:lnTo>
                  <a:pt x="17026" y="53737"/>
                </a:lnTo>
                <a:lnTo>
                  <a:pt x="20241" y="65035"/>
                </a:lnTo>
                <a:lnTo>
                  <a:pt x="23654" y="78917"/>
                </a:lnTo>
                <a:lnTo>
                  <a:pt x="27199" y="94521"/>
                </a:lnTo>
                <a:lnTo>
                  <a:pt x="34525" y="132180"/>
                </a:lnTo>
                <a:lnTo>
                  <a:pt x="38257" y="152890"/>
                </a:lnTo>
                <a:lnTo>
                  <a:pt x="45789" y="189448"/>
                </a:lnTo>
                <a:lnTo>
                  <a:pt x="49576" y="206309"/>
                </a:lnTo>
                <a:lnTo>
                  <a:pt x="52101" y="221359"/>
                </a:lnTo>
                <a:lnTo>
                  <a:pt x="53783" y="235203"/>
                </a:lnTo>
                <a:lnTo>
                  <a:pt x="54905" y="248242"/>
                </a:lnTo>
                <a:lnTo>
                  <a:pt x="55653" y="260745"/>
                </a:lnTo>
                <a:lnTo>
                  <a:pt x="56484" y="284797"/>
                </a:lnTo>
                <a:lnTo>
                  <a:pt x="56953" y="319758"/>
                </a:lnTo>
                <a:lnTo>
                  <a:pt x="58288" y="333822"/>
                </a:lnTo>
                <a:lnTo>
                  <a:pt x="60449" y="349548"/>
                </a:lnTo>
                <a:lnTo>
                  <a:pt x="63159" y="366382"/>
                </a:lnTo>
                <a:lnTo>
                  <a:pt x="63696" y="383955"/>
                </a:lnTo>
                <a:lnTo>
                  <a:pt x="62783" y="402020"/>
                </a:lnTo>
                <a:lnTo>
                  <a:pt x="59654" y="433946"/>
                </a:lnTo>
                <a:lnTo>
                  <a:pt x="58262" y="452369"/>
                </a:lnTo>
                <a:lnTo>
                  <a:pt x="59162" y="460329"/>
                </a:lnTo>
                <a:lnTo>
                  <a:pt x="61031" y="468176"/>
                </a:lnTo>
                <a:lnTo>
                  <a:pt x="63547" y="475948"/>
                </a:lnTo>
                <a:lnTo>
                  <a:pt x="65224" y="482399"/>
                </a:lnTo>
                <a:lnTo>
                  <a:pt x="67088" y="492953"/>
                </a:lnTo>
                <a:lnTo>
                  <a:pt x="66316" y="497546"/>
                </a:lnTo>
                <a:lnTo>
                  <a:pt x="64530" y="501877"/>
                </a:lnTo>
                <a:lnTo>
                  <a:pt x="57150" y="5257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55"/>
          <p:cNvSpPr/>
          <p:nvPr/>
        </p:nvSpPr>
        <p:spPr>
          <a:xfrm>
            <a:off x="6766559" y="5657850"/>
            <a:ext cx="411482" cy="320040"/>
          </a:xfrm>
          <a:custGeom>
            <a:avLst/>
            <a:gdLst/>
            <a:ahLst/>
            <a:cxnLst/>
            <a:rect l="0" t="0" r="0" b="0"/>
            <a:pathLst>
              <a:path w="411482" h="320040">
                <a:moveTo>
                  <a:pt x="0" y="0"/>
                </a:moveTo>
                <a:lnTo>
                  <a:pt x="12137" y="12135"/>
                </a:lnTo>
                <a:lnTo>
                  <a:pt x="24868" y="21480"/>
                </a:lnTo>
                <a:lnTo>
                  <a:pt x="37723" y="29866"/>
                </a:lnTo>
                <a:lnTo>
                  <a:pt x="47670" y="37827"/>
                </a:lnTo>
                <a:lnTo>
                  <a:pt x="59710" y="45598"/>
                </a:lnTo>
                <a:lnTo>
                  <a:pt x="66476" y="49449"/>
                </a:lnTo>
                <a:lnTo>
                  <a:pt x="72258" y="54555"/>
                </a:lnTo>
                <a:lnTo>
                  <a:pt x="77382" y="60500"/>
                </a:lnTo>
                <a:lnTo>
                  <a:pt x="82068" y="67004"/>
                </a:lnTo>
                <a:lnTo>
                  <a:pt x="86463" y="72609"/>
                </a:lnTo>
                <a:lnTo>
                  <a:pt x="94731" y="82224"/>
                </a:lnTo>
                <a:lnTo>
                  <a:pt x="101254" y="87835"/>
                </a:lnTo>
                <a:lnTo>
                  <a:pt x="109413" y="94117"/>
                </a:lnTo>
                <a:lnTo>
                  <a:pt x="118663" y="100845"/>
                </a:lnTo>
                <a:lnTo>
                  <a:pt x="126098" y="106600"/>
                </a:lnTo>
                <a:lnTo>
                  <a:pt x="137748" y="116380"/>
                </a:lnTo>
                <a:lnTo>
                  <a:pt x="145172" y="122037"/>
                </a:lnTo>
                <a:lnTo>
                  <a:pt x="163581" y="135095"/>
                </a:lnTo>
                <a:lnTo>
                  <a:pt x="172554" y="140863"/>
                </a:lnTo>
                <a:lnTo>
                  <a:pt x="181076" y="145979"/>
                </a:lnTo>
                <a:lnTo>
                  <a:pt x="189298" y="150659"/>
                </a:lnTo>
                <a:lnTo>
                  <a:pt x="197319" y="156319"/>
                </a:lnTo>
                <a:lnTo>
                  <a:pt x="205206" y="162633"/>
                </a:lnTo>
                <a:lnTo>
                  <a:pt x="213004" y="169381"/>
                </a:lnTo>
                <a:lnTo>
                  <a:pt x="220743" y="175151"/>
                </a:lnTo>
                <a:lnTo>
                  <a:pt x="228442" y="180267"/>
                </a:lnTo>
                <a:lnTo>
                  <a:pt x="236115" y="184948"/>
                </a:lnTo>
                <a:lnTo>
                  <a:pt x="243771" y="189338"/>
                </a:lnTo>
                <a:lnTo>
                  <a:pt x="259050" y="197604"/>
                </a:lnTo>
                <a:lnTo>
                  <a:pt x="270920" y="205510"/>
                </a:lnTo>
                <a:lnTo>
                  <a:pt x="275863" y="209396"/>
                </a:lnTo>
                <a:lnTo>
                  <a:pt x="282970" y="215797"/>
                </a:lnTo>
                <a:lnTo>
                  <a:pt x="301025" y="233070"/>
                </a:lnTo>
                <a:lnTo>
                  <a:pt x="313713" y="244279"/>
                </a:lnTo>
                <a:lnTo>
                  <a:pt x="366157" y="288612"/>
                </a:lnTo>
                <a:lnTo>
                  <a:pt x="379907" y="300991"/>
                </a:lnTo>
                <a:lnTo>
                  <a:pt x="390251" y="310727"/>
                </a:lnTo>
                <a:lnTo>
                  <a:pt x="394788" y="313831"/>
                </a:lnTo>
                <a:lnTo>
                  <a:pt x="399082" y="315900"/>
                </a:lnTo>
                <a:lnTo>
                  <a:pt x="411481" y="3200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56"/>
          <p:cNvSpPr/>
          <p:nvPr/>
        </p:nvSpPr>
        <p:spPr>
          <a:xfrm>
            <a:off x="6777990" y="5669279"/>
            <a:ext cx="217170" cy="434341"/>
          </a:xfrm>
          <a:custGeom>
            <a:avLst/>
            <a:gdLst/>
            <a:ahLst/>
            <a:cxnLst/>
            <a:rect l="0" t="0" r="0" b="0"/>
            <a:pathLst>
              <a:path w="217170" h="434341">
                <a:moveTo>
                  <a:pt x="217169" y="0"/>
                </a:moveTo>
                <a:lnTo>
                  <a:pt x="205034" y="12136"/>
                </a:lnTo>
                <a:lnTo>
                  <a:pt x="201459" y="16981"/>
                </a:lnTo>
                <a:lnTo>
                  <a:pt x="197487" y="25751"/>
                </a:lnTo>
                <a:lnTo>
                  <a:pt x="192335" y="37268"/>
                </a:lnTo>
                <a:lnTo>
                  <a:pt x="189183" y="43896"/>
                </a:lnTo>
                <a:lnTo>
                  <a:pt x="166544" y="95698"/>
                </a:lnTo>
                <a:lnTo>
                  <a:pt x="158019" y="117139"/>
                </a:lnTo>
                <a:lnTo>
                  <a:pt x="141774" y="161282"/>
                </a:lnTo>
                <a:lnTo>
                  <a:pt x="131346" y="186261"/>
                </a:lnTo>
                <a:lnTo>
                  <a:pt x="119314" y="213075"/>
                </a:lnTo>
                <a:lnTo>
                  <a:pt x="106213" y="241110"/>
                </a:lnTo>
                <a:lnTo>
                  <a:pt x="94938" y="263610"/>
                </a:lnTo>
                <a:lnTo>
                  <a:pt x="84882" y="282420"/>
                </a:lnTo>
                <a:lnTo>
                  <a:pt x="68205" y="312210"/>
                </a:lnTo>
                <a:lnTo>
                  <a:pt x="56559" y="333917"/>
                </a:lnTo>
                <a:lnTo>
                  <a:pt x="36796" y="372553"/>
                </a:lnTo>
                <a:lnTo>
                  <a:pt x="29610" y="385529"/>
                </a:lnTo>
                <a:lnTo>
                  <a:pt x="22280" y="397990"/>
                </a:lnTo>
                <a:lnTo>
                  <a:pt x="0" y="4343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57"/>
          <p:cNvSpPr/>
          <p:nvPr/>
        </p:nvSpPr>
        <p:spPr>
          <a:xfrm>
            <a:off x="7178040" y="5556766"/>
            <a:ext cx="308611" cy="112514"/>
          </a:xfrm>
          <a:custGeom>
            <a:avLst/>
            <a:gdLst/>
            <a:ahLst/>
            <a:cxnLst/>
            <a:rect l="0" t="0" r="0" b="0"/>
            <a:pathLst>
              <a:path w="308611" h="112514">
                <a:moveTo>
                  <a:pt x="0" y="112513"/>
                </a:moveTo>
                <a:lnTo>
                  <a:pt x="18202" y="100378"/>
                </a:lnTo>
                <a:lnTo>
                  <a:pt x="24835" y="96803"/>
                </a:lnTo>
                <a:lnTo>
                  <a:pt x="30526" y="94420"/>
                </a:lnTo>
                <a:lnTo>
                  <a:pt x="35591" y="92831"/>
                </a:lnTo>
                <a:lnTo>
                  <a:pt x="40238" y="90502"/>
                </a:lnTo>
                <a:lnTo>
                  <a:pt x="44605" y="87679"/>
                </a:lnTo>
                <a:lnTo>
                  <a:pt x="48787" y="84527"/>
                </a:lnTo>
                <a:lnTo>
                  <a:pt x="54114" y="82426"/>
                </a:lnTo>
                <a:lnTo>
                  <a:pt x="60206" y="81025"/>
                </a:lnTo>
                <a:lnTo>
                  <a:pt x="66807" y="80091"/>
                </a:lnTo>
                <a:lnTo>
                  <a:pt x="72478" y="78198"/>
                </a:lnTo>
                <a:lnTo>
                  <a:pt x="77529" y="75667"/>
                </a:lnTo>
                <a:lnTo>
                  <a:pt x="82165" y="72709"/>
                </a:lnTo>
                <a:lnTo>
                  <a:pt x="89067" y="69467"/>
                </a:lnTo>
                <a:lnTo>
                  <a:pt x="97477" y="66036"/>
                </a:lnTo>
                <a:lnTo>
                  <a:pt x="106895" y="62478"/>
                </a:lnTo>
                <a:lnTo>
                  <a:pt x="115713" y="58836"/>
                </a:lnTo>
                <a:lnTo>
                  <a:pt x="124132" y="55139"/>
                </a:lnTo>
                <a:lnTo>
                  <a:pt x="140260" y="47644"/>
                </a:lnTo>
                <a:lnTo>
                  <a:pt x="178976" y="28680"/>
                </a:lnTo>
                <a:lnTo>
                  <a:pt x="189167" y="24875"/>
                </a:lnTo>
                <a:lnTo>
                  <a:pt x="201042" y="21067"/>
                </a:lnTo>
                <a:lnTo>
                  <a:pt x="214038" y="17260"/>
                </a:lnTo>
                <a:lnTo>
                  <a:pt x="223971" y="14721"/>
                </a:lnTo>
                <a:lnTo>
                  <a:pt x="231865" y="13029"/>
                </a:lnTo>
                <a:lnTo>
                  <a:pt x="238396" y="11900"/>
                </a:lnTo>
                <a:lnTo>
                  <a:pt x="245290" y="9878"/>
                </a:lnTo>
                <a:lnTo>
                  <a:pt x="252427" y="7260"/>
                </a:lnTo>
                <a:lnTo>
                  <a:pt x="259724" y="4244"/>
                </a:lnTo>
                <a:lnTo>
                  <a:pt x="265859" y="2234"/>
                </a:lnTo>
                <a:lnTo>
                  <a:pt x="271220" y="893"/>
                </a:lnTo>
                <a:lnTo>
                  <a:pt x="276063" y="0"/>
                </a:lnTo>
                <a:lnTo>
                  <a:pt x="280562" y="675"/>
                </a:lnTo>
                <a:lnTo>
                  <a:pt x="284831" y="2394"/>
                </a:lnTo>
                <a:lnTo>
                  <a:pt x="308610" y="96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58"/>
          <p:cNvSpPr/>
          <p:nvPr/>
        </p:nvSpPr>
        <p:spPr>
          <a:xfrm>
            <a:off x="7189469" y="5692139"/>
            <a:ext cx="365761" cy="114301"/>
          </a:xfrm>
          <a:custGeom>
            <a:avLst/>
            <a:gdLst/>
            <a:ahLst/>
            <a:cxnLst/>
            <a:rect l="0" t="0" r="0" b="0"/>
            <a:pathLst>
              <a:path w="365761" h="114301">
                <a:moveTo>
                  <a:pt x="0" y="114300"/>
                </a:moveTo>
                <a:lnTo>
                  <a:pt x="24272" y="108233"/>
                </a:lnTo>
                <a:lnTo>
                  <a:pt x="32691" y="105175"/>
                </a:lnTo>
                <a:lnTo>
                  <a:pt x="39575" y="101867"/>
                </a:lnTo>
                <a:lnTo>
                  <a:pt x="45433" y="98392"/>
                </a:lnTo>
                <a:lnTo>
                  <a:pt x="51879" y="94804"/>
                </a:lnTo>
                <a:lnTo>
                  <a:pt x="65814" y="87433"/>
                </a:lnTo>
                <a:lnTo>
                  <a:pt x="87940" y="76142"/>
                </a:lnTo>
                <a:lnTo>
                  <a:pt x="96726" y="72351"/>
                </a:lnTo>
                <a:lnTo>
                  <a:pt x="106395" y="68554"/>
                </a:lnTo>
                <a:lnTo>
                  <a:pt x="116650" y="64753"/>
                </a:lnTo>
                <a:lnTo>
                  <a:pt x="128567" y="59679"/>
                </a:lnTo>
                <a:lnTo>
                  <a:pt x="155354" y="47268"/>
                </a:lnTo>
                <a:lnTo>
                  <a:pt x="169609" y="41672"/>
                </a:lnTo>
                <a:lnTo>
                  <a:pt x="184194" y="36671"/>
                </a:lnTo>
                <a:lnTo>
                  <a:pt x="198996" y="32067"/>
                </a:lnTo>
                <a:lnTo>
                  <a:pt x="211404" y="28998"/>
                </a:lnTo>
                <a:lnTo>
                  <a:pt x="222216" y="26952"/>
                </a:lnTo>
                <a:lnTo>
                  <a:pt x="231964" y="25589"/>
                </a:lnTo>
                <a:lnTo>
                  <a:pt x="242273" y="23409"/>
                </a:lnTo>
                <a:lnTo>
                  <a:pt x="252955" y="20686"/>
                </a:lnTo>
                <a:lnTo>
                  <a:pt x="263887" y="17601"/>
                </a:lnTo>
                <a:lnTo>
                  <a:pt x="273715" y="15544"/>
                </a:lnTo>
                <a:lnTo>
                  <a:pt x="282807" y="14173"/>
                </a:lnTo>
                <a:lnTo>
                  <a:pt x="291408" y="13259"/>
                </a:lnTo>
                <a:lnTo>
                  <a:pt x="300952" y="12649"/>
                </a:lnTo>
                <a:lnTo>
                  <a:pt x="311125" y="12243"/>
                </a:lnTo>
                <a:lnTo>
                  <a:pt x="321717" y="11972"/>
                </a:lnTo>
                <a:lnTo>
                  <a:pt x="331318" y="10522"/>
                </a:lnTo>
                <a:lnTo>
                  <a:pt x="340259" y="8285"/>
                </a:lnTo>
                <a:lnTo>
                  <a:pt x="36576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59"/>
          <p:cNvSpPr/>
          <p:nvPr/>
        </p:nvSpPr>
        <p:spPr>
          <a:xfrm>
            <a:off x="7646669" y="5429250"/>
            <a:ext cx="102872" cy="377190"/>
          </a:xfrm>
          <a:custGeom>
            <a:avLst/>
            <a:gdLst/>
            <a:ahLst/>
            <a:cxnLst/>
            <a:rect l="0" t="0" r="0" b="0"/>
            <a:pathLst>
              <a:path w="102872" h="377190">
                <a:moveTo>
                  <a:pt x="0" y="0"/>
                </a:moveTo>
                <a:lnTo>
                  <a:pt x="12137" y="54609"/>
                </a:lnTo>
                <a:lnTo>
                  <a:pt x="31641" y="128834"/>
                </a:lnTo>
                <a:lnTo>
                  <a:pt x="67795" y="257036"/>
                </a:lnTo>
                <a:lnTo>
                  <a:pt x="102871" y="3771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60"/>
          <p:cNvSpPr/>
          <p:nvPr/>
        </p:nvSpPr>
        <p:spPr>
          <a:xfrm>
            <a:off x="7760969" y="5360669"/>
            <a:ext cx="148591" cy="422911"/>
          </a:xfrm>
          <a:custGeom>
            <a:avLst/>
            <a:gdLst/>
            <a:ahLst/>
            <a:cxnLst/>
            <a:rect l="0" t="0" r="0" b="0"/>
            <a:pathLst>
              <a:path w="148591" h="422911">
                <a:moveTo>
                  <a:pt x="0" y="0"/>
                </a:moveTo>
                <a:lnTo>
                  <a:pt x="6068" y="18204"/>
                </a:lnTo>
                <a:lnTo>
                  <a:pt x="9125" y="28646"/>
                </a:lnTo>
                <a:lnTo>
                  <a:pt x="15909" y="53795"/>
                </a:lnTo>
                <a:lnTo>
                  <a:pt x="23158" y="85293"/>
                </a:lnTo>
                <a:lnTo>
                  <a:pt x="26869" y="102582"/>
                </a:lnTo>
                <a:lnTo>
                  <a:pt x="30612" y="115378"/>
                </a:lnTo>
                <a:lnTo>
                  <a:pt x="34379" y="125179"/>
                </a:lnTo>
                <a:lnTo>
                  <a:pt x="38159" y="132983"/>
                </a:lnTo>
                <a:lnTo>
                  <a:pt x="40679" y="141995"/>
                </a:lnTo>
                <a:lnTo>
                  <a:pt x="42360" y="151814"/>
                </a:lnTo>
                <a:lnTo>
                  <a:pt x="43480" y="162169"/>
                </a:lnTo>
                <a:lnTo>
                  <a:pt x="45497" y="171613"/>
                </a:lnTo>
                <a:lnTo>
                  <a:pt x="48111" y="180449"/>
                </a:lnTo>
                <a:lnTo>
                  <a:pt x="51124" y="188879"/>
                </a:lnTo>
                <a:lnTo>
                  <a:pt x="55674" y="199579"/>
                </a:lnTo>
                <a:lnTo>
                  <a:pt x="67501" y="225016"/>
                </a:lnTo>
                <a:lnTo>
                  <a:pt x="72941" y="238911"/>
                </a:lnTo>
                <a:lnTo>
                  <a:pt x="77837" y="253254"/>
                </a:lnTo>
                <a:lnTo>
                  <a:pt x="82372" y="267896"/>
                </a:lnTo>
                <a:lnTo>
                  <a:pt x="87935" y="282737"/>
                </a:lnTo>
                <a:lnTo>
                  <a:pt x="94184" y="297712"/>
                </a:lnTo>
                <a:lnTo>
                  <a:pt x="106629" y="325357"/>
                </a:lnTo>
                <a:lnTo>
                  <a:pt x="116395" y="346110"/>
                </a:lnTo>
                <a:lnTo>
                  <a:pt x="128354" y="370573"/>
                </a:lnTo>
                <a:lnTo>
                  <a:pt x="148590" y="4229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Another one..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Find x.</a:t>
            </a: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3276600"/>
            <a:ext cx="5208588" cy="289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MARTPenAnnotation52"/>
          <p:cNvSpPr/>
          <p:nvPr/>
        </p:nvSpPr>
        <p:spPr>
          <a:xfrm>
            <a:off x="2320290" y="4823459"/>
            <a:ext cx="3657425" cy="959336"/>
          </a:xfrm>
          <a:custGeom>
            <a:avLst/>
            <a:gdLst/>
            <a:ahLst/>
            <a:cxnLst/>
            <a:rect l="0" t="0" r="0" b="0"/>
            <a:pathLst>
              <a:path w="3657425" h="959336">
                <a:moveTo>
                  <a:pt x="0" y="0"/>
                </a:moveTo>
                <a:lnTo>
                  <a:pt x="0" y="6068"/>
                </a:lnTo>
                <a:lnTo>
                  <a:pt x="1270" y="9126"/>
                </a:lnTo>
                <a:lnTo>
                  <a:pt x="7855" y="19496"/>
                </a:lnTo>
                <a:lnTo>
                  <a:pt x="9841" y="26868"/>
                </a:lnTo>
                <a:lnTo>
                  <a:pt x="11290" y="55616"/>
                </a:lnTo>
                <a:lnTo>
                  <a:pt x="11388" y="76874"/>
                </a:lnTo>
                <a:lnTo>
                  <a:pt x="14798" y="101900"/>
                </a:lnTo>
                <a:lnTo>
                  <a:pt x="17485" y="117463"/>
                </a:lnTo>
                <a:lnTo>
                  <a:pt x="20547" y="132919"/>
                </a:lnTo>
                <a:lnTo>
                  <a:pt x="27335" y="163639"/>
                </a:lnTo>
                <a:lnTo>
                  <a:pt x="34585" y="190839"/>
                </a:lnTo>
                <a:lnTo>
                  <a:pt x="40771" y="214357"/>
                </a:lnTo>
                <a:lnTo>
                  <a:pt x="45523" y="241878"/>
                </a:lnTo>
                <a:lnTo>
                  <a:pt x="51136" y="258208"/>
                </a:lnTo>
                <a:lnTo>
                  <a:pt x="61250" y="273933"/>
                </a:lnTo>
                <a:lnTo>
                  <a:pt x="81225" y="297066"/>
                </a:lnTo>
                <a:lnTo>
                  <a:pt x="104662" y="321570"/>
                </a:lnTo>
                <a:lnTo>
                  <a:pt x="139204" y="356351"/>
                </a:lnTo>
                <a:lnTo>
                  <a:pt x="176147" y="375108"/>
                </a:lnTo>
                <a:lnTo>
                  <a:pt x="265040" y="402932"/>
                </a:lnTo>
                <a:lnTo>
                  <a:pt x="378617" y="420029"/>
                </a:lnTo>
                <a:lnTo>
                  <a:pt x="455930" y="421072"/>
                </a:lnTo>
                <a:lnTo>
                  <a:pt x="764096" y="380111"/>
                </a:lnTo>
                <a:lnTo>
                  <a:pt x="866225" y="372138"/>
                </a:lnTo>
                <a:lnTo>
                  <a:pt x="986062" y="367650"/>
                </a:lnTo>
                <a:lnTo>
                  <a:pt x="1084223" y="362934"/>
                </a:lnTo>
                <a:lnTo>
                  <a:pt x="1166406" y="359424"/>
                </a:lnTo>
                <a:lnTo>
                  <a:pt x="1270585" y="364589"/>
                </a:lnTo>
                <a:lnTo>
                  <a:pt x="1395911" y="381348"/>
                </a:lnTo>
                <a:lnTo>
                  <a:pt x="1494009" y="409143"/>
                </a:lnTo>
                <a:lnTo>
                  <a:pt x="1557634" y="426259"/>
                </a:lnTo>
                <a:lnTo>
                  <a:pt x="1585091" y="440909"/>
                </a:lnTo>
                <a:lnTo>
                  <a:pt x="1615075" y="461390"/>
                </a:lnTo>
                <a:lnTo>
                  <a:pt x="1658034" y="487426"/>
                </a:lnTo>
                <a:lnTo>
                  <a:pt x="1681936" y="505290"/>
                </a:lnTo>
                <a:lnTo>
                  <a:pt x="1706761" y="526090"/>
                </a:lnTo>
                <a:lnTo>
                  <a:pt x="1752970" y="567828"/>
                </a:lnTo>
                <a:lnTo>
                  <a:pt x="1786208" y="599078"/>
                </a:lnTo>
                <a:lnTo>
                  <a:pt x="1810293" y="625667"/>
                </a:lnTo>
                <a:lnTo>
                  <a:pt x="1828194" y="648915"/>
                </a:lnTo>
                <a:lnTo>
                  <a:pt x="1840384" y="667713"/>
                </a:lnTo>
                <a:lnTo>
                  <a:pt x="1847953" y="681362"/>
                </a:lnTo>
                <a:lnTo>
                  <a:pt x="1866522" y="716848"/>
                </a:lnTo>
                <a:lnTo>
                  <a:pt x="1878078" y="742059"/>
                </a:lnTo>
                <a:lnTo>
                  <a:pt x="1926352" y="853453"/>
                </a:lnTo>
                <a:lnTo>
                  <a:pt x="1949567" y="903115"/>
                </a:lnTo>
                <a:lnTo>
                  <a:pt x="1964489" y="930530"/>
                </a:lnTo>
                <a:lnTo>
                  <a:pt x="1980909" y="951171"/>
                </a:lnTo>
                <a:lnTo>
                  <a:pt x="1984816" y="954154"/>
                </a:lnTo>
                <a:lnTo>
                  <a:pt x="1992544" y="957469"/>
                </a:lnTo>
                <a:lnTo>
                  <a:pt x="2004034" y="959335"/>
                </a:lnTo>
                <a:lnTo>
                  <a:pt x="2007853" y="958327"/>
                </a:lnTo>
                <a:lnTo>
                  <a:pt x="2015482" y="953820"/>
                </a:lnTo>
                <a:lnTo>
                  <a:pt x="2050014" y="928225"/>
                </a:lnTo>
                <a:lnTo>
                  <a:pt x="2071510" y="901938"/>
                </a:lnTo>
                <a:lnTo>
                  <a:pt x="2099839" y="872286"/>
                </a:lnTo>
                <a:lnTo>
                  <a:pt x="2180668" y="791161"/>
                </a:lnTo>
                <a:lnTo>
                  <a:pt x="2216690" y="761186"/>
                </a:lnTo>
                <a:lnTo>
                  <a:pt x="2251493" y="736218"/>
                </a:lnTo>
                <a:lnTo>
                  <a:pt x="2285935" y="712734"/>
                </a:lnTo>
                <a:lnTo>
                  <a:pt x="2322378" y="690574"/>
                </a:lnTo>
                <a:lnTo>
                  <a:pt x="2363128" y="667602"/>
                </a:lnTo>
                <a:lnTo>
                  <a:pt x="2413839" y="646260"/>
                </a:lnTo>
                <a:lnTo>
                  <a:pt x="2505233" y="623709"/>
                </a:lnTo>
                <a:lnTo>
                  <a:pt x="2613132" y="602365"/>
                </a:lnTo>
                <a:lnTo>
                  <a:pt x="2686316" y="595462"/>
                </a:lnTo>
                <a:lnTo>
                  <a:pt x="2832038" y="587208"/>
                </a:lnTo>
                <a:lnTo>
                  <a:pt x="2929093" y="580389"/>
                </a:lnTo>
                <a:lnTo>
                  <a:pt x="3041757" y="556461"/>
                </a:lnTo>
                <a:lnTo>
                  <a:pt x="3147332" y="528877"/>
                </a:lnTo>
                <a:lnTo>
                  <a:pt x="3243145" y="500443"/>
                </a:lnTo>
                <a:lnTo>
                  <a:pt x="3279087" y="482769"/>
                </a:lnTo>
                <a:lnTo>
                  <a:pt x="3324696" y="453747"/>
                </a:lnTo>
                <a:lnTo>
                  <a:pt x="3415437" y="393800"/>
                </a:lnTo>
                <a:lnTo>
                  <a:pt x="3451227" y="363908"/>
                </a:lnTo>
                <a:lnTo>
                  <a:pt x="3481212" y="335304"/>
                </a:lnTo>
                <a:lnTo>
                  <a:pt x="3498098" y="318786"/>
                </a:lnTo>
                <a:lnTo>
                  <a:pt x="3514435" y="301424"/>
                </a:lnTo>
                <a:lnTo>
                  <a:pt x="3530407" y="283500"/>
                </a:lnTo>
                <a:lnTo>
                  <a:pt x="3546134" y="265200"/>
                </a:lnTo>
                <a:lnTo>
                  <a:pt x="3559160" y="249190"/>
                </a:lnTo>
                <a:lnTo>
                  <a:pt x="3580405" y="221241"/>
                </a:lnTo>
                <a:lnTo>
                  <a:pt x="3598314" y="192733"/>
                </a:lnTo>
                <a:lnTo>
                  <a:pt x="3614741" y="165669"/>
                </a:lnTo>
                <a:lnTo>
                  <a:pt x="3635729" y="136153"/>
                </a:lnTo>
                <a:lnTo>
                  <a:pt x="3647494" y="106810"/>
                </a:lnTo>
                <a:lnTo>
                  <a:pt x="3650862" y="101687"/>
                </a:lnTo>
                <a:lnTo>
                  <a:pt x="3654605" y="89221"/>
                </a:lnTo>
                <a:lnTo>
                  <a:pt x="3657336" y="63619"/>
                </a:lnTo>
                <a:lnTo>
                  <a:pt x="3657424" y="57653"/>
                </a:lnTo>
                <a:lnTo>
                  <a:pt x="3656213" y="54945"/>
                </a:lnTo>
                <a:lnTo>
                  <a:pt x="3654135" y="54411"/>
                </a:lnTo>
                <a:lnTo>
                  <a:pt x="3646169" y="571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3"/>
          <p:cNvSpPr/>
          <p:nvPr/>
        </p:nvSpPr>
        <p:spPr>
          <a:xfrm>
            <a:off x="4560570" y="5726429"/>
            <a:ext cx="262890" cy="170883"/>
          </a:xfrm>
          <a:custGeom>
            <a:avLst/>
            <a:gdLst/>
            <a:ahLst/>
            <a:cxnLst/>
            <a:rect l="0" t="0" r="0" b="0"/>
            <a:pathLst>
              <a:path w="262890" h="170883">
                <a:moveTo>
                  <a:pt x="0" y="0"/>
                </a:moveTo>
                <a:lnTo>
                  <a:pt x="15909" y="15909"/>
                </a:lnTo>
                <a:lnTo>
                  <a:pt x="18226" y="22036"/>
                </a:lnTo>
                <a:lnTo>
                  <a:pt x="19770" y="29931"/>
                </a:lnTo>
                <a:lnTo>
                  <a:pt x="20800" y="39004"/>
                </a:lnTo>
                <a:lnTo>
                  <a:pt x="21487" y="48863"/>
                </a:lnTo>
                <a:lnTo>
                  <a:pt x="21944" y="59245"/>
                </a:lnTo>
                <a:lnTo>
                  <a:pt x="22249" y="69977"/>
                </a:lnTo>
                <a:lnTo>
                  <a:pt x="21183" y="78401"/>
                </a:lnTo>
                <a:lnTo>
                  <a:pt x="19202" y="85288"/>
                </a:lnTo>
                <a:lnTo>
                  <a:pt x="16611" y="91148"/>
                </a:lnTo>
                <a:lnTo>
                  <a:pt x="14884" y="100136"/>
                </a:lnTo>
                <a:lnTo>
                  <a:pt x="13732" y="111208"/>
                </a:lnTo>
                <a:lnTo>
                  <a:pt x="12453" y="133246"/>
                </a:lnTo>
                <a:lnTo>
                  <a:pt x="11564" y="156243"/>
                </a:lnTo>
                <a:lnTo>
                  <a:pt x="12789" y="158772"/>
                </a:lnTo>
                <a:lnTo>
                  <a:pt x="14876" y="161728"/>
                </a:lnTo>
                <a:lnTo>
                  <a:pt x="17537" y="164969"/>
                </a:lnTo>
                <a:lnTo>
                  <a:pt x="20581" y="167129"/>
                </a:lnTo>
                <a:lnTo>
                  <a:pt x="27351" y="169530"/>
                </a:lnTo>
                <a:lnTo>
                  <a:pt x="32203" y="170170"/>
                </a:lnTo>
                <a:lnTo>
                  <a:pt x="37979" y="170597"/>
                </a:lnTo>
                <a:lnTo>
                  <a:pt x="44369" y="170882"/>
                </a:lnTo>
                <a:lnTo>
                  <a:pt x="51169" y="169801"/>
                </a:lnTo>
                <a:lnTo>
                  <a:pt x="58243" y="167811"/>
                </a:lnTo>
                <a:lnTo>
                  <a:pt x="65498" y="165214"/>
                </a:lnTo>
                <a:lnTo>
                  <a:pt x="71605" y="163483"/>
                </a:lnTo>
                <a:lnTo>
                  <a:pt x="76947" y="162329"/>
                </a:lnTo>
                <a:lnTo>
                  <a:pt x="81778" y="161559"/>
                </a:lnTo>
                <a:lnTo>
                  <a:pt x="90079" y="158507"/>
                </a:lnTo>
                <a:lnTo>
                  <a:pt x="100692" y="153931"/>
                </a:lnTo>
                <a:lnTo>
                  <a:pt x="112848" y="148341"/>
                </a:lnTo>
                <a:lnTo>
                  <a:pt x="124762" y="143344"/>
                </a:lnTo>
                <a:lnTo>
                  <a:pt x="136515" y="138743"/>
                </a:lnTo>
                <a:lnTo>
                  <a:pt x="148160" y="134405"/>
                </a:lnTo>
                <a:lnTo>
                  <a:pt x="157193" y="130244"/>
                </a:lnTo>
                <a:lnTo>
                  <a:pt x="164485" y="126199"/>
                </a:lnTo>
                <a:lnTo>
                  <a:pt x="170617" y="122233"/>
                </a:lnTo>
                <a:lnTo>
                  <a:pt x="175974" y="119589"/>
                </a:lnTo>
                <a:lnTo>
                  <a:pt x="180816" y="117826"/>
                </a:lnTo>
                <a:lnTo>
                  <a:pt x="185314" y="116651"/>
                </a:lnTo>
                <a:lnTo>
                  <a:pt x="189582" y="114597"/>
                </a:lnTo>
                <a:lnTo>
                  <a:pt x="193698" y="111958"/>
                </a:lnTo>
                <a:lnTo>
                  <a:pt x="197712" y="108929"/>
                </a:lnTo>
                <a:lnTo>
                  <a:pt x="202928" y="106909"/>
                </a:lnTo>
                <a:lnTo>
                  <a:pt x="208945" y="105563"/>
                </a:lnTo>
                <a:lnTo>
                  <a:pt x="215497" y="104665"/>
                </a:lnTo>
                <a:lnTo>
                  <a:pt x="222404" y="104067"/>
                </a:lnTo>
                <a:lnTo>
                  <a:pt x="229549" y="103668"/>
                </a:lnTo>
                <a:lnTo>
                  <a:pt x="262889" y="1028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4"/>
          <p:cNvSpPr/>
          <p:nvPr/>
        </p:nvSpPr>
        <p:spPr>
          <a:xfrm>
            <a:off x="4745038" y="5657850"/>
            <a:ext cx="66992" cy="468630"/>
          </a:xfrm>
          <a:custGeom>
            <a:avLst/>
            <a:gdLst/>
            <a:ahLst/>
            <a:cxnLst/>
            <a:rect l="0" t="0" r="0" b="0"/>
            <a:pathLst>
              <a:path w="66992" h="468630">
                <a:moveTo>
                  <a:pt x="9841" y="0"/>
                </a:moveTo>
                <a:lnTo>
                  <a:pt x="3774" y="0"/>
                </a:lnTo>
                <a:lnTo>
                  <a:pt x="1986" y="1270"/>
                </a:lnTo>
                <a:lnTo>
                  <a:pt x="795" y="3386"/>
                </a:lnTo>
                <a:lnTo>
                  <a:pt x="0" y="6067"/>
                </a:lnTo>
                <a:lnTo>
                  <a:pt x="740" y="9125"/>
                </a:lnTo>
                <a:lnTo>
                  <a:pt x="2505" y="12433"/>
                </a:lnTo>
                <a:lnTo>
                  <a:pt x="4950" y="15908"/>
                </a:lnTo>
                <a:lnTo>
                  <a:pt x="7850" y="22035"/>
                </a:lnTo>
                <a:lnTo>
                  <a:pt x="11054" y="29930"/>
                </a:lnTo>
                <a:lnTo>
                  <a:pt x="14460" y="39003"/>
                </a:lnTo>
                <a:lnTo>
                  <a:pt x="16731" y="47592"/>
                </a:lnTo>
                <a:lnTo>
                  <a:pt x="18244" y="55858"/>
                </a:lnTo>
                <a:lnTo>
                  <a:pt x="19253" y="63908"/>
                </a:lnTo>
                <a:lnTo>
                  <a:pt x="21196" y="71815"/>
                </a:lnTo>
                <a:lnTo>
                  <a:pt x="23762" y="79627"/>
                </a:lnTo>
                <a:lnTo>
                  <a:pt x="26741" y="87374"/>
                </a:lnTo>
                <a:lnTo>
                  <a:pt x="29998" y="98889"/>
                </a:lnTo>
                <a:lnTo>
                  <a:pt x="33439" y="112916"/>
                </a:lnTo>
                <a:lnTo>
                  <a:pt x="37003" y="128617"/>
                </a:lnTo>
                <a:lnTo>
                  <a:pt x="40649" y="155595"/>
                </a:lnTo>
                <a:lnTo>
                  <a:pt x="48088" y="229596"/>
                </a:lnTo>
                <a:lnTo>
                  <a:pt x="52240" y="283652"/>
                </a:lnTo>
                <a:lnTo>
                  <a:pt x="54085" y="320377"/>
                </a:lnTo>
                <a:lnTo>
                  <a:pt x="55124" y="361203"/>
                </a:lnTo>
                <a:lnTo>
                  <a:pt x="55504" y="400500"/>
                </a:lnTo>
                <a:lnTo>
                  <a:pt x="56793" y="410510"/>
                </a:lnTo>
                <a:lnTo>
                  <a:pt x="58923" y="423533"/>
                </a:lnTo>
                <a:lnTo>
                  <a:pt x="66991" y="4686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5"/>
          <p:cNvSpPr/>
          <p:nvPr/>
        </p:nvSpPr>
        <p:spPr>
          <a:xfrm>
            <a:off x="4846320" y="5796598"/>
            <a:ext cx="320040" cy="215582"/>
          </a:xfrm>
          <a:custGeom>
            <a:avLst/>
            <a:gdLst/>
            <a:ahLst/>
            <a:cxnLst/>
            <a:rect l="0" t="0" r="0" b="0"/>
            <a:pathLst>
              <a:path w="320040" h="215582">
                <a:moveTo>
                  <a:pt x="0" y="9841"/>
                </a:moveTo>
                <a:lnTo>
                  <a:pt x="9840" y="0"/>
                </a:lnTo>
                <a:lnTo>
                  <a:pt x="11640" y="740"/>
                </a:lnTo>
                <a:lnTo>
                  <a:pt x="17026" y="4950"/>
                </a:lnTo>
                <a:lnTo>
                  <a:pt x="21511" y="7850"/>
                </a:lnTo>
                <a:lnTo>
                  <a:pt x="27041" y="11054"/>
                </a:lnTo>
                <a:lnTo>
                  <a:pt x="33267" y="14460"/>
                </a:lnTo>
                <a:lnTo>
                  <a:pt x="38688" y="18000"/>
                </a:lnTo>
                <a:lnTo>
                  <a:pt x="43572" y="21631"/>
                </a:lnTo>
                <a:lnTo>
                  <a:pt x="48098" y="25321"/>
                </a:lnTo>
                <a:lnTo>
                  <a:pt x="56513" y="29421"/>
                </a:lnTo>
                <a:lnTo>
                  <a:pt x="65757" y="32514"/>
                </a:lnTo>
                <a:lnTo>
                  <a:pt x="71778" y="35116"/>
                </a:lnTo>
                <a:lnTo>
                  <a:pt x="78332" y="38121"/>
                </a:lnTo>
                <a:lnTo>
                  <a:pt x="83971" y="41394"/>
                </a:lnTo>
                <a:lnTo>
                  <a:pt x="89001" y="44847"/>
                </a:lnTo>
                <a:lnTo>
                  <a:pt x="93623" y="48418"/>
                </a:lnTo>
                <a:lnTo>
                  <a:pt x="100516" y="53339"/>
                </a:lnTo>
                <a:lnTo>
                  <a:pt x="118333" y="65581"/>
                </a:lnTo>
                <a:lnTo>
                  <a:pt x="125879" y="71131"/>
                </a:lnTo>
                <a:lnTo>
                  <a:pt x="132179" y="76101"/>
                </a:lnTo>
                <a:lnTo>
                  <a:pt x="137649" y="80685"/>
                </a:lnTo>
                <a:lnTo>
                  <a:pt x="157274" y="95938"/>
                </a:lnTo>
                <a:lnTo>
                  <a:pt x="169619" y="105339"/>
                </a:lnTo>
                <a:lnTo>
                  <a:pt x="179119" y="112876"/>
                </a:lnTo>
                <a:lnTo>
                  <a:pt x="186723" y="119171"/>
                </a:lnTo>
                <a:lnTo>
                  <a:pt x="193062" y="124638"/>
                </a:lnTo>
                <a:lnTo>
                  <a:pt x="201097" y="130823"/>
                </a:lnTo>
                <a:lnTo>
                  <a:pt x="210265" y="137486"/>
                </a:lnTo>
                <a:lnTo>
                  <a:pt x="220187" y="144468"/>
                </a:lnTo>
                <a:lnTo>
                  <a:pt x="228071" y="150392"/>
                </a:lnTo>
                <a:lnTo>
                  <a:pt x="234597" y="155612"/>
                </a:lnTo>
                <a:lnTo>
                  <a:pt x="240218" y="160362"/>
                </a:lnTo>
                <a:lnTo>
                  <a:pt x="247775" y="166068"/>
                </a:lnTo>
                <a:lnTo>
                  <a:pt x="266332" y="179182"/>
                </a:lnTo>
                <a:lnTo>
                  <a:pt x="272805" y="184965"/>
                </a:lnTo>
                <a:lnTo>
                  <a:pt x="277119" y="190091"/>
                </a:lnTo>
                <a:lnTo>
                  <a:pt x="279996" y="194778"/>
                </a:lnTo>
                <a:lnTo>
                  <a:pt x="284454" y="199172"/>
                </a:lnTo>
                <a:lnTo>
                  <a:pt x="289966" y="203372"/>
                </a:lnTo>
                <a:lnTo>
                  <a:pt x="296180" y="207442"/>
                </a:lnTo>
                <a:lnTo>
                  <a:pt x="301594" y="210155"/>
                </a:lnTo>
                <a:lnTo>
                  <a:pt x="306472" y="211964"/>
                </a:lnTo>
                <a:lnTo>
                  <a:pt x="320039" y="2155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6"/>
          <p:cNvSpPr/>
          <p:nvPr/>
        </p:nvSpPr>
        <p:spPr>
          <a:xfrm>
            <a:off x="4937759" y="5703569"/>
            <a:ext cx="137162" cy="388621"/>
          </a:xfrm>
          <a:custGeom>
            <a:avLst/>
            <a:gdLst/>
            <a:ahLst/>
            <a:cxnLst/>
            <a:rect l="0" t="0" r="0" b="0"/>
            <a:pathLst>
              <a:path w="137162" h="388621">
                <a:moveTo>
                  <a:pt x="137161" y="0"/>
                </a:moveTo>
                <a:lnTo>
                  <a:pt x="137161" y="25751"/>
                </a:lnTo>
                <a:lnTo>
                  <a:pt x="133774" y="37268"/>
                </a:lnTo>
                <a:lnTo>
                  <a:pt x="131093" y="43896"/>
                </a:lnTo>
                <a:lnTo>
                  <a:pt x="126765" y="53394"/>
                </a:lnTo>
                <a:lnTo>
                  <a:pt x="115184" y="77494"/>
                </a:lnTo>
                <a:lnTo>
                  <a:pt x="109810" y="92303"/>
                </a:lnTo>
                <a:lnTo>
                  <a:pt x="104956" y="108526"/>
                </a:lnTo>
                <a:lnTo>
                  <a:pt x="100451" y="125690"/>
                </a:lnTo>
                <a:lnTo>
                  <a:pt x="92059" y="154923"/>
                </a:lnTo>
                <a:lnTo>
                  <a:pt x="88043" y="168052"/>
                </a:lnTo>
                <a:lnTo>
                  <a:pt x="84096" y="179345"/>
                </a:lnTo>
                <a:lnTo>
                  <a:pt x="80194" y="189413"/>
                </a:lnTo>
                <a:lnTo>
                  <a:pt x="76323" y="198666"/>
                </a:lnTo>
                <a:lnTo>
                  <a:pt x="71202" y="208644"/>
                </a:lnTo>
                <a:lnTo>
                  <a:pt x="65248" y="219106"/>
                </a:lnTo>
                <a:lnTo>
                  <a:pt x="58739" y="229891"/>
                </a:lnTo>
                <a:lnTo>
                  <a:pt x="54399" y="239621"/>
                </a:lnTo>
                <a:lnTo>
                  <a:pt x="51507" y="248647"/>
                </a:lnTo>
                <a:lnTo>
                  <a:pt x="49578" y="257205"/>
                </a:lnTo>
                <a:lnTo>
                  <a:pt x="47022" y="266720"/>
                </a:lnTo>
                <a:lnTo>
                  <a:pt x="40796" y="287452"/>
                </a:lnTo>
                <a:lnTo>
                  <a:pt x="37357" y="297045"/>
                </a:lnTo>
                <a:lnTo>
                  <a:pt x="33795" y="305980"/>
                </a:lnTo>
                <a:lnTo>
                  <a:pt x="30150" y="314478"/>
                </a:lnTo>
                <a:lnTo>
                  <a:pt x="26450" y="321411"/>
                </a:lnTo>
                <a:lnTo>
                  <a:pt x="22714" y="327305"/>
                </a:lnTo>
                <a:lnTo>
                  <a:pt x="18953" y="332503"/>
                </a:lnTo>
                <a:lnTo>
                  <a:pt x="16445" y="338509"/>
                </a:lnTo>
                <a:lnTo>
                  <a:pt x="14774" y="345052"/>
                </a:lnTo>
                <a:lnTo>
                  <a:pt x="13660" y="351955"/>
                </a:lnTo>
                <a:lnTo>
                  <a:pt x="12421" y="363012"/>
                </a:lnTo>
                <a:lnTo>
                  <a:pt x="0" y="3886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7"/>
          <p:cNvSpPr/>
          <p:nvPr/>
        </p:nvSpPr>
        <p:spPr>
          <a:xfrm>
            <a:off x="4710471" y="1965960"/>
            <a:ext cx="364450" cy="297133"/>
          </a:xfrm>
          <a:custGeom>
            <a:avLst/>
            <a:gdLst/>
            <a:ahLst/>
            <a:cxnLst/>
            <a:rect l="0" t="0" r="0" b="0"/>
            <a:pathLst>
              <a:path w="364450" h="297133">
                <a:moveTo>
                  <a:pt x="135849" y="0"/>
                </a:moveTo>
                <a:lnTo>
                  <a:pt x="123713" y="6067"/>
                </a:lnTo>
                <a:lnTo>
                  <a:pt x="120138" y="9125"/>
                </a:lnTo>
                <a:lnTo>
                  <a:pt x="117755" y="12433"/>
                </a:lnTo>
                <a:lnTo>
                  <a:pt x="115107" y="19495"/>
                </a:lnTo>
                <a:lnTo>
                  <a:pt x="113930" y="26868"/>
                </a:lnTo>
                <a:lnTo>
                  <a:pt x="112346" y="30612"/>
                </a:lnTo>
                <a:lnTo>
                  <a:pt x="104049" y="43219"/>
                </a:lnTo>
                <a:lnTo>
                  <a:pt x="100679" y="49132"/>
                </a:lnTo>
                <a:lnTo>
                  <a:pt x="97162" y="55615"/>
                </a:lnTo>
                <a:lnTo>
                  <a:pt x="80077" y="89009"/>
                </a:lnTo>
                <a:lnTo>
                  <a:pt x="75808" y="99979"/>
                </a:lnTo>
                <a:lnTo>
                  <a:pt x="72961" y="109833"/>
                </a:lnTo>
                <a:lnTo>
                  <a:pt x="71064" y="118942"/>
                </a:lnTo>
                <a:lnTo>
                  <a:pt x="67259" y="127554"/>
                </a:lnTo>
                <a:lnTo>
                  <a:pt x="62182" y="135836"/>
                </a:lnTo>
                <a:lnTo>
                  <a:pt x="56257" y="143897"/>
                </a:lnTo>
                <a:lnTo>
                  <a:pt x="49768" y="154351"/>
                </a:lnTo>
                <a:lnTo>
                  <a:pt x="42902" y="166401"/>
                </a:lnTo>
                <a:lnTo>
                  <a:pt x="35784" y="179514"/>
                </a:lnTo>
                <a:lnTo>
                  <a:pt x="28499" y="195875"/>
                </a:lnTo>
                <a:lnTo>
                  <a:pt x="21102" y="214404"/>
                </a:lnTo>
                <a:lnTo>
                  <a:pt x="3116" y="262484"/>
                </a:lnTo>
                <a:lnTo>
                  <a:pt x="1640" y="267699"/>
                </a:lnTo>
                <a:lnTo>
                  <a:pt x="0" y="276881"/>
                </a:lnTo>
                <a:lnTo>
                  <a:pt x="833" y="279837"/>
                </a:lnTo>
                <a:lnTo>
                  <a:pt x="2658" y="281808"/>
                </a:lnTo>
                <a:lnTo>
                  <a:pt x="5145" y="283122"/>
                </a:lnTo>
                <a:lnTo>
                  <a:pt x="6803" y="285268"/>
                </a:lnTo>
                <a:lnTo>
                  <a:pt x="7908" y="287968"/>
                </a:lnTo>
                <a:lnTo>
                  <a:pt x="8645" y="291039"/>
                </a:lnTo>
                <a:lnTo>
                  <a:pt x="10406" y="293086"/>
                </a:lnTo>
                <a:lnTo>
                  <a:pt x="12850" y="294450"/>
                </a:lnTo>
                <a:lnTo>
                  <a:pt x="18953" y="295966"/>
                </a:lnTo>
                <a:lnTo>
                  <a:pt x="29528" y="296820"/>
                </a:lnTo>
                <a:lnTo>
                  <a:pt x="40705" y="297073"/>
                </a:lnTo>
                <a:lnTo>
                  <a:pt x="48266" y="297132"/>
                </a:lnTo>
                <a:lnTo>
                  <a:pt x="55870" y="295878"/>
                </a:lnTo>
                <a:lnTo>
                  <a:pt x="66020" y="293772"/>
                </a:lnTo>
                <a:lnTo>
                  <a:pt x="77866" y="291098"/>
                </a:lnTo>
                <a:lnTo>
                  <a:pt x="114735" y="281353"/>
                </a:lnTo>
                <a:lnTo>
                  <a:pt x="175313" y="264973"/>
                </a:lnTo>
                <a:lnTo>
                  <a:pt x="192638" y="260469"/>
                </a:lnTo>
                <a:lnTo>
                  <a:pt x="209268" y="254926"/>
                </a:lnTo>
                <a:lnTo>
                  <a:pt x="225435" y="248690"/>
                </a:lnTo>
                <a:lnTo>
                  <a:pt x="241293" y="241993"/>
                </a:lnTo>
                <a:lnTo>
                  <a:pt x="255675" y="236259"/>
                </a:lnTo>
                <a:lnTo>
                  <a:pt x="281815" y="226500"/>
                </a:lnTo>
                <a:lnTo>
                  <a:pt x="294119" y="220850"/>
                </a:lnTo>
                <a:lnTo>
                  <a:pt x="306132" y="214543"/>
                </a:lnTo>
                <a:lnTo>
                  <a:pt x="317951" y="207798"/>
                </a:lnTo>
                <a:lnTo>
                  <a:pt x="327100" y="202032"/>
                </a:lnTo>
                <a:lnTo>
                  <a:pt x="334470" y="196918"/>
                </a:lnTo>
                <a:lnTo>
                  <a:pt x="349355" y="185653"/>
                </a:lnTo>
                <a:lnTo>
                  <a:pt x="351846" y="184728"/>
                </a:lnTo>
                <a:lnTo>
                  <a:pt x="354777" y="184112"/>
                </a:lnTo>
                <a:lnTo>
                  <a:pt x="364449" y="1828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8"/>
          <p:cNvSpPr/>
          <p:nvPr/>
        </p:nvSpPr>
        <p:spPr>
          <a:xfrm>
            <a:off x="5006340" y="1931669"/>
            <a:ext cx="80011" cy="590572"/>
          </a:xfrm>
          <a:custGeom>
            <a:avLst/>
            <a:gdLst/>
            <a:ahLst/>
            <a:cxnLst/>
            <a:rect l="0" t="0" r="0" b="0"/>
            <a:pathLst>
              <a:path w="80011" h="590572">
                <a:moveTo>
                  <a:pt x="0" y="0"/>
                </a:moveTo>
                <a:lnTo>
                  <a:pt x="25750" y="25751"/>
                </a:lnTo>
                <a:lnTo>
                  <a:pt x="29866" y="32407"/>
                </a:lnTo>
                <a:lnTo>
                  <a:pt x="33881" y="40655"/>
                </a:lnTo>
                <a:lnTo>
                  <a:pt x="37827" y="49963"/>
                </a:lnTo>
                <a:lnTo>
                  <a:pt x="40458" y="59979"/>
                </a:lnTo>
                <a:lnTo>
                  <a:pt x="42212" y="70466"/>
                </a:lnTo>
                <a:lnTo>
                  <a:pt x="43381" y="81268"/>
                </a:lnTo>
                <a:lnTo>
                  <a:pt x="45431" y="91009"/>
                </a:lnTo>
                <a:lnTo>
                  <a:pt x="48067" y="100043"/>
                </a:lnTo>
                <a:lnTo>
                  <a:pt x="51094" y="108605"/>
                </a:lnTo>
                <a:lnTo>
                  <a:pt x="54383" y="124474"/>
                </a:lnTo>
                <a:lnTo>
                  <a:pt x="57845" y="145212"/>
                </a:lnTo>
                <a:lnTo>
                  <a:pt x="61423" y="169199"/>
                </a:lnTo>
                <a:lnTo>
                  <a:pt x="65079" y="188999"/>
                </a:lnTo>
                <a:lnTo>
                  <a:pt x="68786" y="206010"/>
                </a:lnTo>
                <a:lnTo>
                  <a:pt x="72527" y="221160"/>
                </a:lnTo>
                <a:lnTo>
                  <a:pt x="75021" y="235070"/>
                </a:lnTo>
                <a:lnTo>
                  <a:pt x="76684" y="248153"/>
                </a:lnTo>
                <a:lnTo>
                  <a:pt x="77793" y="260686"/>
                </a:lnTo>
                <a:lnTo>
                  <a:pt x="78532" y="275391"/>
                </a:lnTo>
                <a:lnTo>
                  <a:pt x="79353" y="308663"/>
                </a:lnTo>
                <a:lnTo>
                  <a:pt x="80002" y="458669"/>
                </a:lnTo>
                <a:lnTo>
                  <a:pt x="80010" y="590571"/>
                </a:lnTo>
                <a:lnTo>
                  <a:pt x="80010" y="5829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9"/>
          <p:cNvSpPr/>
          <p:nvPr/>
        </p:nvSpPr>
        <p:spPr>
          <a:xfrm>
            <a:off x="5234940" y="2194559"/>
            <a:ext cx="342901" cy="297181"/>
          </a:xfrm>
          <a:custGeom>
            <a:avLst/>
            <a:gdLst/>
            <a:ahLst/>
            <a:cxnLst/>
            <a:rect l="0" t="0" r="0" b="0"/>
            <a:pathLst>
              <a:path w="342901" h="297181">
                <a:moveTo>
                  <a:pt x="0" y="0"/>
                </a:moveTo>
                <a:lnTo>
                  <a:pt x="15908" y="0"/>
                </a:lnTo>
                <a:lnTo>
                  <a:pt x="22036" y="3810"/>
                </a:lnTo>
                <a:lnTo>
                  <a:pt x="29930" y="10160"/>
                </a:lnTo>
                <a:lnTo>
                  <a:pt x="46322" y="24836"/>
                </a:lnTo>
                <a:lnTo>
                  <a:pt x="57841" y="35592"/>
                </a:lnTo>
                <a:lnTo>
                  <a:pt x="62690" y="41508"/>
                </a:lnTo>
                <a:lnTo>
                  <a:pt x="67193" y="47992"/>
                </a:lnTo>
                <a:lnTo>
                  <a:pt x="71465" y="54855"/>
                </a:lnTo>
                <a:lnTo>
                  <a:pt x="74314" y="60700"/>
                </a:lnTo>
                <a:lnTo>
                  <a:pt x="76212" y="65867"/>
                </a:lnTo>
                <a:lnTo>
                  <a:pt x="77478" y="70582"/>
                </a:lnTo>
                <a:lnTo>
                  <a:pt x="82271" y="79206"/>
                </a:lnTo>
                <a:lnTo>
                  <a:pt x="85327" y="83284"/>
                </a:lnTo>
                <a:lnTo>
                  <a:pt x="88635" y="88543"/>
                </a:lnTo>
                <a:lnTo>
                  <a:pt x="92110" y="94589"/>
                </a:lnTo>
                <a:lnTo>
                  <a:pt x="95697" y="101159"/>
                </a:lnTo>
                <a:lnTo>
                  <a:pt x="100627" y="108080"/>
                </a:lnTo>
                <a:lnTo>
                  <a:pt x="106455" y="115233"/>
                </a:lnTo>
                <a:lnTo>
                  <a:pt x="112880" y="122542"/>
                </a:lnTo>
                <a:lnTo>
                  <a:pt x="140339" y="157757"/>
                </a:lnTo>
                <a:lnTo>
                  <a:pt x="158329" y="181371"/>
                </a:lnTo>
                <a:lnTo>
                  <a:pt x="174132" y="199654"/>
                </a:lnTo>
                <a:lnTo>
                  <a:pt x="188478" y="214383"/>
                </a:lnTo>
                <a:lnTo>
                  <a:pt x="213308" y="237522"/>
                </a:lnTo>
                <a:lnTo>
                  <a:pt x="232810" y="256272"/>
                </a:lnTo>
                <a:lnTo>
                  <a:pt x="244106" y="264828"/>
                </a:lnTo>
                <a:lnTo>
                  <a:pt x="256718" y="273072"/>
                </a:lnTo>
                <a:lnTo>
                  <a:pt x="270205" y="281108"/>
                </a:lnTo>
                <a:lnTo>
                  <a:pt x="280466" y="286466"/>
                </a:lnTo>
                <a:lnTo>
                  <a:pt x="288577" y="290037"/>
                </a:lnTo>
                <a:lnTo>
                  <a:pt x="295255" y="292418"/>
                </a:lnTo>
                <a:lnTo>
                  <a:pt x="302246" y="294006"/>
                </a:lnTo>
                <a:lnTo>
                  <a:pt x="309447" y="295064"/>
                </a:lnTo>
                <a:lnTo>
                  <a:pt x="342900" y="2971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0"/>
          <p:cNvSpPr/>
          <p:nvPr/>
        </p:nvSpPr>
        <p:spPr>
          <a:xfrm>
            <a:off x="5234940" y="2160269"/>
            <a:ext cx="297181" cy="412703"/>
          </a:xfrm>
          <a:custGeom>
            <a:avLst/>
            <a:gdLst/>
            <a:ahLst/>
            <a:cxnLst/>
            <a:rect l="0" t="0" r="0" b="0"/>
            <a:pathLst>
              <a:path w="297181" h="412703">
                <a:moveTo>
                  <a:pt x="297180" y="0"/>
                </a:moveTo>
                <a:lnTo>
                  <a:pt x="291112" y="6068"/>
                </a:lnTo>
                <a:lnTo>
                  <a:pt x="284746" y="15821"/>
                </a:lnTo>
                <a:lnTo>
                  <a:pt x="281271" y="21977"/>
                </a:lnTo>
                <a:lnTo>
                  <a:pt x="276413" y="29892"/>
                </a:lnTo>
                <a:lnTo>
                  <a:pt x="264244" y="48845"/>
                </a:lnTo>
                <a:lnTo>
                  <a:pt x="257442" y="61774"/>
                </a:lnTo>
                <a:lnTo>
                  <a:pt x="250368" y="76743"/>
                </a:lnTo>
                <a:lnTo>
                  <a:pt x="243112" y="93072"/>
                </a:lnTo>
                <a:lnTo>
                  <a:pt x="235734" y="106498"/>
                </a:lnTo>
                <a:lnTo>
                  <a:pt x="228276" y="117989"/>
                </a:lnTo>
                <a:lnTo>
                  <a:pt x="220764" y="128189"/>
                </a:lnTo>
                <a:lnTo>
                  <a:pt x="205644" y="149683"/>
                </a:lnTo>
                <a:lnTo>
                  <a:pt x="198056" y="160749"/>
                </a:lnTo>
                <a:lnTo>
                  <a:pt x="191727" y="170666"/>
                </a:lnTo>
                <a:lnTo>
                  <a:pt x="186238" y="179818"/>
                </a:lnTo>
                <a:lnTo>
                  <a:pt x="181308" y="188459"/>
                </a:lnTo>
                <a:lnTo>
                  <a:pt x="171673" y="203109"/>
                </a:lnTo>
                <a:lnTo>
                  <a:pt x="132851" y="259853"/>
                </a:lnTo>
                <a:lnTo>
                  <a:pt x="124127" y="273566"/>
                </a:lnTo>
                <a:lnTo>
                  <a:pt x="117041" y="285247"/>
                </a:lnTo>
                <a:lnTo>
                  <a:pt x="111048" y="295575"/>
                </a:lnTo>
                <a:lnTo>
                  <a:pt x="101001" y="313823"/>
                </a:lnTo>
                <a:lnTo>
                  <a:pt x="90194" y="327326"/>
                </a:lnTo>
                <a:lnTo>
                  <a:pt x="75369" y="343947"/>
                </a:lnTo>
                <a:lnTo>
                  <a:pt x="57866" y="362648"/>
                </a:lnTo>
                <a:lnTo>
                  <a:pt x="46197" y="376386"/>
                </a:lnTo>
                <a:lnTo>
                  <a:pt x="38418" y="386814"/>
                </a:lnTo>
                <a:lnTo>
                  <a:pt x="33232" y="395036"/>
                </a:lnTo>
                <a:lnTo>
                  <a:pt x="28505" y="400518"/>
                </a:lnTo>
                <a:lnTo>
                  <a:pt x="24083" y="404172"/>
                </a:lnTo>
                <a:lnTo>
                  <a:pt x="15784" y="409502"/>
                </a:lnTo>
                <a:lnTo>
                  <a:pt x="11792" y="412702"/>
                </a:lnTo>
                <a:lnTo>
                  <a:pt x="0" y="4114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1"/>
          <p:cNvSpPr/>
          <p:nvPr/>
        </p:nvSpPr>
        <p:spPr>
          <a:xfrm>
            <a:off x="5772665" y="2264728"/>
            <a:ext cx="45148" cy="94816"/>
          </a:xfrm>
          <a:custGeom>
            <a:avLst/>
            <a:gdLst/>
            <a:ahLst/>
            <a:cxnLst/>
            <a:rect l="0" t="0" r="0" b="0"/>
            <a:pathLst>
              <a:path w="45148" h="94816">
                <a:moveTo>
                  <a:pt x="33775" y="9841"/>
                </a:moveTo>
                <a:lnTo>
                  <a:pt x="23933" y="0"/>
                </a:lnTo>
                <a:lnTo>
                  <a:pt x="22134" y="741"/>
                </a:lnTo>
                <a:lnTo>
                  <a:pt x="19664" y="2504"/>
                </a:lnTo>
                <a:lnTo>
                  <a:pt x="16747" y="4950"/>
                </a:lnTo>
                <a:lnTo>
                  <a:pt x="14803" y="7850"/>
                </a:lnTo>
                <a:lnTo>
                  <a:pt x="13507" y="11054"/>
                </a:lnTo>
                <a:lnTo>
                  <a:pt x="4999" y="44944"/>
                </a:lnTo>
                <a:lnTo>
                  <a:pt x="4431" y="53563"/>
                </a:lnTo>
                <a:lnTo>
                  <a:pt x="5322" y="60580"/>
                </a:lnTo>
                <a:lnTo>
                  <a:pt x="9810" y="74897"/>
                </a:lnTo>
                <a:lnTo>
                  <a:pt x="11448" y="76072"/>
                </a:lnTo>
                <a:lnTo>
                  <a:pt x="13810" y="76855"/>
                </a:lnTo>
                <a:lnTo>
                  <a:pt x="16655" y="77377"/>
                </a:lnTo>
                <a:lnTo>
                  <a:pt x="19822" y="76455"/>
                </a:lnTo>
                <a:lnTo>
                  <a:pt x="23202" y="74571"/>
                </a:lnTo>
                <a:lnTo>
                  <a:pt x="26727" y="72044"/>
                </a:lnTo>
                <a:lnTo>
                  <a:pt x="30346" y="70360"/>
                </a:lnTo>
                <a:lnTo>
                  <a:pt x="34029" y="69237"/>
                </a:lnTo>
                <a:lnTo>
                  <a:pt x="37754" y="68489"/>
                </a:lnTo>
                <a:lnTo>
                  <a:pt x="40238" y="66720"/>
                </a:lnTo>
                <a:lnTo>
                  <a:pt x="41893" y="64270"/>
                </a:lnTo>
                <a:lnTo>
                  <a:pt x="42997" y="61367"/>
                </a:lnTo>
                <a:lnTo>
                  <a:pt x="43733" y="55622"/>
                </a:lnTo>
                <a:lnTo>
                  <a:pt x="44223" y="47982"/>
                </a:lnTo>
                <a:lnTo>
                  <a:pt x="45010" y="26548"/>
                </a:lnTo>
                <a:lnTo>
                  <a:pt x="45147" y="16767"/>
                </a:lnTo>
                <a:lnTo>
                  <a:pt x="43896" y="14459"/>
                </a:lnTo>
                <a:lnTo>
                  <a:pt x="41792" y="12919"/>
                </a:lnTo>
                <a:lnTo>
                  <a:pt x="39120" y="11894"/>
                </a:lnTo>
                <a:lnTo>
                  <a:pt x="37338" y="12480"/>
                </a:lnTo>
                <a:lnTo>
                  <a:pt x="36150" y="14140"/>
                </a:lnTo>
                <a:lnTo>
                  <a:pt x="35358" y="16517"/>
                </a:lnTo>
                <a:lnTo>
                  <a:pt x="33560" y="20642"/>
                </a:lnTo>
                <a:lnTo>
                  <a:pt x="28176" y="31998"/>
                </a:lnTo>
                <a:lnTo>
                  <a:pt x="18005" y="52672"/>
                </a:lnTo>
                <a:lnTo>
                  <a:pt x="15641" y="58715"/>
                </a:lnTo>
                <a:lnTo>
                  <a:pt x="14066" y="64014"/>
                </a:lnTo>
                <a:lnTo>
                  <a:pt x="13015" y="68816"/>
                </a:lnTo>
                <a:lnTo>
                  <a:pt x="12315" y="73288"/>
                </a:lnTo>
                <a:lnTo>
                  <a:pt x="11848" y="77539"/>
                </a:lnTo>
                <a:lnTo>
                  <a:pt x="11537" y="81643"/>
                </a:lnTo>
                <a:lnTo>
                  <a:pt x="12600" y="85649"/>
                </a:lnTo>
                <a:lnTo>
                  <a:pt x="14578" y="89590"/>
                </a:lnTo>
                <a:lnTo>
                  <a:pt x="17167" y="93487"/>
                </a:lnTo>
                <a:lnTo>
                  <a:pt x="18893" y="94815"/>
                </a:lnTo>
                <a:lnTo>
                  <a:pt x="20043" y="94431"/>
                </a:lnTo>
                <a:lnTo>
                  <a:pt x="20810" y="92904"/>
                </a:lnTo>
                <a:lnTo>
                  <a:pt x="22592" y="88077"/>
                </a:lnTo>
                <a:lnTo>
                  <a:pt x="27958" y="72553"/>
                </a:lnTo>
                <a:lnTo>
                  <a:pt x="29897" y="65619"/>
                </a:lnTo>
                <a:lnTo>
                  <a:pt x="31190" y="59727"/>
                </a:lnTo>
                <a:lnTo>
                  <a:pt x="32051" y="54528"/>
                </a:lnTo>
                <a:lnTo>
                  <a:pt x="32626" y="49793"/>
                </a:lnTo>
                <a:lnTo>
                  <a:pt x="33008" y="45366"/>
                </a:lnTo>
                <a:lnTo>
                  <a:pt x="33264" y="41144"/>
                </a:lnTo>
                <a:lnTo>
                  <a:pt x="32164" y="38330"/>
                </a:lnTo>
                <a:lnTo>
                  <a:pt x="30161" y="36454"/>
                </a:lnTo>
                <a:lnTo>
                  <a:pt x="23889" y="33443"/>
                </a:lnTo>
                <a:lnTo>
                  <a:pt x="22104" y="34466"/>
                </a:lnTo>
                <a:lnTo>
                  <a:pt x="19644" y="36417"/>
                </a:lnTo>
                <a:lnTo>
                  <a:pt x="16734" y="38989"/>
                </a:lnTo>
                <a:lnTo>
                  <a:pt x="14794" y="41973"/>
                </a:lnTo>
                <a:lnTo>
                  <a:pt x="13501" y="45232"/>
                </a:lnTo>
                <a:lnTo>
                  <a:pt x="12639" y="48675"/>
                </a:lnTo>
                <a:lnTo>
                  <a:pt x="10794" y="52241"/>
                </a:lnTo>
                <a:lnTo>
                  <a:pt x="8294" y="55888"/>
                </a:lnTo>
                <a:lnTo>
                  <a:pt x="5358" y="59589"/>
                </a:lnTo>
                <a:lnTo>
                  <a:pt x="3400" y="64596"/>
                </a:lnTo>
                <a:lnTo>
                  <a:pt x="2095" y="70475"/>
                </a:lnTo>
                <a:lnTo>
                  <a:pt x="1225" y="76934"/>
                </a:lnTo>
                <a:lnTo>
                  <a:pt x="645" y="79970"/>
                </a:lnTo>
                <a:lnTo>
                  <a:pt x="258" y="80724"/>
                </a:lnTo>
                <a:lnTo>
                  <a:pt x="0" y="79956"/>
                </a:lnTo>
                <a:lnTo>
                  <a:pt x="1098" y="79445"/>
                </a:lnTo>
                <a:lnTo>
                  <a:pt x="3100" y="79104"/>
                </a:lnTo>
                <a:lnTo>
                  <a:pt x="10914" y="784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2"/>
          <p:cNvSpPr/>
          <p:nvPr/>
        </p:nvSpPr>
        <p:spPr>
          <a:xfrm>
            <a:off x="5920740" y="2125979"/>
            <a:ext cx="377190" cy="451874"/>
          </a:xfrm>
          <a:custGeom>
            <a:avLst/>
            <a:gdLst/>
            <a:ahLst/>
            <a:cxnLst/>
            <a:rect l="0" t="0" r="0" b="0"/>
            <a:pathLst>
              <a:path w="377190" h="451874">
                <a:moveTo>
                  <a:pt x="0" y="0"/>
                </a:moveTo>
                <a:lnTo>
                  <a:pt x="12135" y="6068"/>
                </a:lnTo>
                <a:lnTo>
                  <a:pt x="18250" y="10396"/>
                </a:lnTo>
                <a:lnTo>
                  <a:pt x="24867" y="15821"/>
                </a:lnTo>
                <a:lnTo>
                  <a:pt x="36451" y="27352"/>
                </a:lnTo>
                <a:lnTo>
                  <a:pt x="41601" y="36710"/>
                </a:lnTo>
                <a:lnTo>
                  <a:pt x="50662" y="48489"/>
                </a:lnTo>
                <a:lnTo>
                  <a:pt x="56635" y="55186"/>
                </a:lnTo>
                <a:lnTo>
                  <a:pt x="63156" y="63461"/>
                </a:lnTo>
                <a:lnTo>
                  <a:pt x="70044" y="72787"/>
                </a:lnTo>
                <a:lnTo>
                  <a:pt x="77176" y="82815"/>
                </a:lnTo>
                <a:lnTo>
                  <a:pt x="84471" y="95850"/>
                </a:lnTo>
                <a:lnTo>
                  <a:pt x="91874" y="110890"/>
                </a:lnTo>
                <a:lnTo>
                  <a:pt x="99349" y="127267"/>
                </a:lnTo>
                <a:lnTo>
                  <a:pt x="106873" y="140725"/>
                </a:lnTo>
                <a:lnTo>
                  <a:pt x="114428" y="152237"/>
                </a:lnTo>
                <a:lnTo>
                  <a:pt x="122005" y="162451"/>
                </a:lnTo>
                <a:lnTo>
                  <a:pt x="128327" y="171801"/>
                </a:lnTo>
                <a:lnTo>
                  <a:pt x="133811" y="180574"/>
                </a:lnTo>
                <a:lnTo>
                  <a:pt x="138737" y="188963"/>
                </a:lnTo>
                <a:lnTo>
                  <a:pt x="143291" y="197095"/>
                </a:lnTo>
                <a:lnTo>
                  <a:pt x="151738" y="212905"/>
                </a:lnTo>
                <a:lnTo>
                  <a:pt x="163634" y="236085"/>
                </a:lnTo>
                <a:lnTo>
                  <a:pt x="168779" y="243750"/>
                </a:lnTo>
                <a:lnTo>
                  <a:pt x="174749" y="251400"/>
                </a:lnTo>
                <a:lnTo>
                  <a:pt x="181269" y="259040"/>
                </a:lnTo>
                <a:lnTo>
                  <a:pt x="191900" y="270916"/>
                </a:lnTo>
                <a:lnTo>
                  <a:pt x="196513" y="275861"/>
                </a:lnTo>
                <a:lnTo>
                  <a:pt x="371103" y="451114"/>
                </a:lnTo>
                <a:lnTo>
                  <a:pt x="373132" y="451873"/>
                </a:lnTo>
                <a:lnTo>
                  <a:pt x="374485" y="451109"/>
                </a:lnTo>
                <a:lnTo>
                  <a:pt x="377189" y="4457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3"/>
          <p:cNvSpPr/>
          <p:nvPr/>
        </p:nvSpPr>
        <p:spPr>
          <a:xfrm>
            <a:off x="5932170" y="2137410"/>
            <a:ext cx="262890" cy="480060"/>
          </a:xfrm>
          <a:custGeom>
            <a:avLst/>
            <a:gdLst/>
            <a:ahLst/>
            <a:cxnLst/>
            <a:rect l="0" t="0" r="0" b="0"/>
            <a:pathLst>
              <a:path w="262890" h="480060">
                <a:moveTo>
                  <a:pt x="262889" y="0"/>
                </a:moveTo>
                <a:lnTo>
                  <a:pt x="256822" y="0"/>
                </a:lnTo>
                <a:lnTo>
                  <a:pt x="255034" y="1269"/>
                </a:lnTo>
                <a:lnTo>
                  <a:pt x="253843" y="3386"/>
                </a:lnTo>
                <a:lnTo>
                  <a:pt x="253048" y="6067"/>
                </a:lnTo>
                <a:lnTo>
                  <a:pt x="252166" y="19206"/>
                </a:lnTo>
                <a:lnTo>
                  <a:pt x="251599" y="46550"/>
                </a:lnTo>
                <a:lnTo>
                  <a:pt x="248135" y="59212"/>
                </a:lnTo>
                <a:lnTo>
                  <a:pt x="245433" y="66145"/>
                </a:lnTo>
                <a:lnTo>
                  <a:pt x="239044" y="84007"/>
                </a:lnTo>
                <a:lnTo>
                  <a:pt x="235563" y="94105"/>
                </a:lnTo>
                <a:lnTo>
                  <a:pt x="231972" y="103376"/>
                </a:lnTo>
                <a:lnTo>
                  <a:pt x="228308" y="112097"/>
                </a:lnTo>
                <a:lnTo>
                  <a:pt x="224595" y="120451"/>
                </a:lnTo>
                <a:lnTo>
                  <a:pt x="219580" y="129831"/>
                </a:lnTo>
                <a:lnTo>
                  <a:pt x="213697" y="139894"/>
                </a:lnTo>
                <a:lnTo>
                  <a:pt x="200386" y="161235"/>
                </a:lnTo>
                <a:lnTo>
                  <a:pt x="186003" y="183420"/>
                </a:lnTo>
                <a:lnTo>
                  <a:pt x="179882" y="194670"/>
                </a:lnTo>
                <a:lnTo>
                  <a:pt x="174532" y="205980"/>
                </a:lnTo>
                <a:lnTo>
                  <a:pt x="169694" y="217329"/>
                </a:lnTo>
                <a:lnTo>
                  <a:pt x="163929" y="227436"/>
                </a:lnTo>
                <a:lnTo>
                  <a:pt x="157546" y="236714"/>
                </a:lnTo>
                <a:lnTo>
                  <a:pt x="150751" y="245439"/>
                </a:lnTo>
                <a:lnTo>
                  <a:pt x="142410" y="257606"/>
                </a:lnTo>
                <a:lnTo>
                  <a:pt x="122983" y="288058"/>
                </a:lnTo>
                <a:lnTo>
                  <a:pt x="113738" y="305069"/>
                </a:lnTo>
                <a:lnTo>
                  <a:pt x="105035" y="322759"/>
                </a:lnTo>
                <a:lnTo>
                  <a:pt x="96693" y="340902"/>
                </a:lnTo>
                <a:lnTo>
                  <a:pt x="87322" y="356808"/>
                </a:lnTo>
                <a:lnTo>
                  <a:pt x="77265" y="371222"/>
                </a:lnTo>
                <a:lnTo>
                  <a:pt x="66750" y="384641"/>
                </a:lnTo>
                <a:lnTo>
                  <a:pt x="58469" y="394857"/>
                </a:lnTo>
                <a:lnTo>
                  <a:pt x="51679" y="402938"/>
                </a:lnTo>
                <a:lnTo>
                  <a:pt x="45883" y="409595"/>
                </a:lnTo>
                <a:lnTo>
                  <a:pt x="42019" y="416573"/>
                </a:lnTo>
                <a:lnTo>
                  <a:pt x="37725" y="431100"/>
                </a:lnTo>
                <a:lnTo>
                  <a:pt x="34040" y="438530"/>
                </a:lnTo>
                <a:lnTo>
                  <a:pt x="29043" y="446023"/>
                </a:lnTo>
                <a:lnTo>
                  <a:pt x="14909" y="464164"/>
                </a:lnTo>
                <a:lnTo>
                  <a:pt x="9589" y="470032"/>
                </a:lnTo>
                <a:lnTo>
                  <a:pt x="0" y="4800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4"/>
          <p:cNvSpPr/>
          <p:nvPr/>
        </p:nvSpPr>
        <p:spPr>
          <a:xfrm>
            <a:off x="6469379" y="2217419"/>
            <a:ext cx="365762" cy="68582"/>
          </a:xfrm>
          <a:custGeom>
            <a:avLst/>
            <a:gdLst/>
            <a:ahLst/>
            <a:cxnLst/>
            <a:rect l="0" t="0" r="0" b="0"/>
            <a:pathLst>
              <a:path w="365762" h="68582">
                <a:moveTo>
                  <a:pt x="0" y="68581"/>
                </a:moveTo>
                <a:lnTo>
                  <a:pt x="37886" y="68581"/>
                </a:lnTo>
                <a:lnTo>
                  <a:pt x="49388" y="67310"/>
                </a:lnTo>
                <a:lnTo>
                  <a:pt x="62135" y="65194"/>
                </a:lnTo>
                <a:lnTo>
                  <a:pt x="125163" y="52672"/>
                </a:lnTo>
                <a:lnTo>
                  <a:pt x="139323" y="50354"/>
                </a:lnTo>
                <a:lnTo>
                  <a:pt x="151302" y="48810"/>
                </a:lnTo>
                <a:lnTo>
                  <a:pt x="161828" y="47780"/>
                </a:lnTo>
                <a:lnTo>
                  <a:pt x="175196" y="44553"/>
                </a:lnTo>
                <a:lnTo>
                  <a:pt x="190457" y="39863"/>
                </a:lnTo>
                <a:lnTo>
                  <a:pt x="206981" y="34195"/>
                </a:lnTo>
                <a:lnTo>
                  <a:pt x="220538" y="30417"/>
                </a:lnTo>
                <a:lnTo>
                  <a:pt x="232115" y="27898"/>
                </a:lnTo>
                <a:lnTo>
                  <a:pt x="242374" y="26219"/>
                </a:lnTo>
                <a:lnTo>
                  <a:pt x="256833" y="22559"/>
                </a:lnTo>
                <a:lnTo>
                  <a:pt x="274093" y="17580"/>
                </a:lnTo>
                <a:lnTo>
                  <a:pt x="293218" y="11720"/>
                </a:lnTo>
                <a:lnTo>
                  <a:pt x="307239" y="7813"/>
                </a:lnTo>
                <a:lnTo>
                  <a:pt x="317856" y="5209"/>
                </a:lnTo>
                <a:lnTo>
                  <a:pt x="326204" y="3473"/>
                </a:lnTo>
                <a:lnTo>
                  <a:pt x="333039" y="2315"/>
                </a:lnTo>
                <a:lnTo>
                  <a:pt x="344022" y="1029"/>
                </a:lnTo>
                <a:lnTo>
                  <a:pt x="353135" y="458"/>
                </a:lnTo>
                <a:lnTo>
                  <a:pt x="36576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5"/>
          <p:cNvSpPr/>
          <p:nvPr/>
        </p:nvSpPr>
        <p:spPr>
          <a:xfrm>
            <a:off x="6469379" y="2346938"/>
            <a:ext cx="411481" cy="97354"/>
          </a:xfrm>
          <a:custGeom>
            <a:avLst/>
            <a:gdLst/>
            <a:ahLst/>
            <a:cxnLst/>
            <a:rect l="0" t="0" r="0" b="0"/>
            <a:pathLst>
              <a:path w="411481" h="97354">
                <a:moveTo>
                  <a:pt x="0" y="76221"/>
                </a:moveTo>
                <a:lnTo>
                  <a:pt x="0" y="82289"/>
                </a:lnTo>
                <a:lnTo>
                  <a:pt x="1271" y="84077"/>
                </a:lnTo>
                <a:lnTo>
                  <a:pt x="3387" y="85268"/>
                </a:lnTo>
                <a:lnTo>
                  <a:pt x="10396" y="87862"/>
                </a:lnTo>
                <a:lnTo>
                  <a:pt x="15821" y="90332"/>
                </a:lnTo>
                <a:lnTo>
                  <a:pt x="21977" y="93248"/>
                </a:lnTo>
                <a:lnTo>
                  <a:pt x="28622" y="95193"/>
                </a:lnTo>
                <a:lnTo>
                  <a:pt x="35592" y="96489"/>
                </a:lnTo>
                <a:lnTo>
                  <a:pt x="42778" y="97353"/>
                </a:lnTo>
                <a:lnTo>
                  <a:pt x="50109" y="96659"/>
                </a:lnTo>
                <a:lnTo>
                  <a:pt x="57536" y="94927"/>
                </a:lnTo>
                <a:lnTo>
                  <a:pt x="65027" y="92502"/>
                </a:lnTo>
                <a:lnTo>
                  <a:pt x="72561" y="90885"/>
                </a:lnTo>
                <a:lnTo>
                  <a:pt x="80125" y="89807"/>
                </a:lnTo>
                <a:lnTo>
                  <a:pt x="87707" y="89089"/>
                </a:lnTo>
                <a:lnTo>
                  <a:pt x="95301" y="87340"/>
                </a:lnTo>
                <a:lnTo>
                  <a:pt x="102905" y="84903"/>
                </a:lnTo>
                <a:lnTo>
                  <a:pt x="110513" y="82010"/>
                </a:lnTo>
                <a:lnTo>
                  <a:pt x="129127" y="75407"/>
                </a:lnTo>
                <a:lnTo>
                  <a:pt x="139425" y="71869"/>
                </a:lnTo>
                <a:lnTo>
                  <a:pt x="202461" y="48685"/>
                </a:lnTo>
                <a:lnTo>
                  <a:pt x="222604" y="42624"/>
                </a:lnTo>
                <a:lnTo>
                  <a:pt x="239843" y="38583"/>
                </a:lnTo>
                <a:lnTo>
                  <a:pt x="255146" y="35889"/>
                </a:lnTo>
                <a:lnTo>
                  <a:pt x="267887" y="32823"/>
                </a:lnTo>
                <a:lnTo>
                  <a:pt x="278921" y="29509"/>
                </a:lnTo>
                <a:lnTo>
                  <a:pt x="288818" y="26030"/>
                </a:lnTo>
                <a:lnTo>
                  <a:pt x="305576" y="21171"/>
                </a:lnTo>
                <a:lnTo>
                  <a:pt x="351288" y="8998"/>
                </a:lnTo>
                <a:lnTo>
                  <a:pt x="368812" y="4736"/>
                </a:lnTo>
                <a:lnTo>
                  <a:pt x="381765" y="1894"/>
                </a:lnTo>
                <a:lnTo>
                  <a:pt x="391671" y="0"/>
                </a:lnTo>
                <a:lnTo>
                  <a:pt x="398273" y="7"/>
                </a:lnTo>
                <a:lnTo>
                  <a:pt x="402676" y="1282"/>
                </a:lnTo>
                <a:lnTo>
                  <a:pt x="411480" y="76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6"/>
          <p:cNvSpPr/>
          <p:nvPr/>
        </p:nvSpPr>
        <p:spPr>
          <a:xfrm>
            <a:off x="7099619" y="2103119"/>
            <a:ext cx="21272" cy="708661"/>
          </a:xfrm>
          <a:custGeom>
            <a:avLst/>
            <a:gdLst/>
            <a:ahLst/>
            <a:cxnLst/>
            <a:rect l="0" t="0" r="0" b="0"/>
            <a:pathLst>
              <a:path w="21272" h="708661">
                <a:moveTo>
                  <a:pt x="21271" y="0"/>
                </a:moveTo>
                <a:lnTo>
                  <a:pt x="21271" y="113902"/>
                </a:lnTo>
                <a:lnTo>
                  <a:pt x="20001" y="125465"/>
                </a:lnTo>
                <a:lnTo>
                  <a:pt x="17884" y="136983"/>
                </a:lnTo>
                <a:lnTo>
                  <a:pt x="15203" y="148472"/>
                </a:lnTo>
                <a:lnTo>
                  <a:pt x="13415" y="167562"/>
                </a:lnTo>
                <a:lnTo>
                  <a:pt x="12224" y="191718"/>
                </a:lnTo>
                <a:lnTo>
                  <a:pt x="10899" y="245228"/>
                </a:lnTo>
                <a:lnTo>
                  <a:pt x="9842" y="597189"/>
                </a:lnTo>
                <a:lnTo>
                  <a:pt x="8571" y="610216"/>
                </a:lnTo>
                <a:lnTo>
                  <a:pt x="6455" y="621441"/>
                </a:lnTo>
                <a:lnTo>
                  <a:pt x="3773" y="631464"/>
                </a:lnTo>
                <a:lnTo>
                  <a:pt x="1986" y="639416"/>
                </a:lnTo>
                <a:lnTo>
                  <a:pt x="794" y="645988"/>
                </a:lnTo>
                <a:lnTo>
                  <a:pt x="0" y="651639"/>
                </a:lnTo>
                <a:lnTo>
                  <a:pt x="740" y="659216"/>
                </a:lnTo>
                <a:lnTo>
                  <a:pt x="2504" y="668077"/>
                </a:lnTo>
                <a:lnTo>
                  <a:pt x="4949" y="677795"/>
                </a:lnTo>
                <a:lnTo>
                  <a:pt x="6580" y="685544"/>
                </a:lnTo>
                <a:lnTo>
                  <a:pt x="7667" y="691979"/>
                </a:lnTo>
                <a:lnTo>
                  <a:pt x="21271" y="7086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7"/>
          <p:cNvSpPr/>
          <p:nvPr/>
        </p:nvSpPr>
        <p:spPr>
          <a:xfrm>
            <a:off x="7203002" y="2172942"/>
            <a:ext cx="316678" cy="579896"/>
          </a:xfrm>
          <a:custGeom>
            <a:avLst/>
            <a:gdLst/>
            <a:ahLst/>
            <a:cxnLst/>
            <a:rect l="0" t="0" r="0" b="0"/>
            <a:pathLst>
              <a:path w="316678" h="579896">
                <a:moveTo>
                  <a:pt x="66478" y="33047"/>
                </a:moveTo>
                <a:lnTo>
                  <a:pt x="54342" y="33047"/>
                </a:lnTo>
                <a:lnTo>
                  <a:pt x="50767" y="34318"/>
                </a:lnTo>
                <a:lnTo>
                  <a:pt x="48384" y="36434"/>
                </a:lnTo>
                <a:lnTo>
                  <a:pt x="44466" y="42173"/>
                </a:lnTo>
                <a:lnTo>
                  <a:pt x="38491" y="48956"/>
                </a:lnTo>
                <a:lnTo>
                  <a:pt x="36390" y="55084"/>
                </a:lnTo>
                <a:lnTo>
                  <a:pt x="34055" y="72051"/>
                </a:lnTo>
                <a:lnTo>
                  <a:pt x="33018" y="88906"/>
                </a:lnTo>
                <a:lnTo>
                  <a:pt x="32741" y="96956"/>
                </a:lnTo>
                <a:lnTo>
                  <a:pt x="29047" y="112675"/>
                </a:lnTo>
                <a:lnTo>
                  <a:pt x="24442" y="128127"/>
                </a:lnTo>
                <a:lnTo>
                  <a:pt x="22394" y="143462"/>
                </a:lnTo>
                <a:lnTo>
                  <a:pt x="18099" y="172291"/>
                </a:lnTo>
                <a:lnTo>
                  <a:pt x="15175" y="190646"/>
                </a:lnTo>
                <a:lnTo>
                  <a:pt x="11956" y="205423"/>
                </a:lnTo>
                <a:lnTo>
                  <a:pt x="8539" y="217815"/>
                </a:lnTo>
                <a:lnTo>
                  <a:pt x="4992" y="228616"/>
                </a:lnTo>
                <a:lnTo>
                  <a:pt x="2627" y="245976"/>
                </a:lnTo>
                <a:lnTo>
                  <a:pt x="1051" y="267710"/>
                </a:lnTo>
                <a:lnTo>
                  <a:pt x="0" y="292359"/>
                </a:lnTo>
                <a:lnTo>
                  <a:pt x="569" y="316412"/>
                </a:lnTo>
                <a:lnTo>
                  <a:pt x="2219" y="340067"/>
                </a:lnTo>
                <a:lnTo>
                  <a:pt x="4589" y="363457"/>
                </a:lnTo>
                <a:lnTo>
                  <a:pt x="8708" y="385401"/>
                </a:lnTo>
                <a:lnTo>
                  <a:pt x="13995" y="406380"/>
                </a:lnTo>
                <a:lnTo>
                  <a:pt x="30184" y="459471"/>
                </a:lnTo>
                <a:lnTo>
                  <a:pt x="34662" y="473540"/>
                </a:lnTo>
                <a:lnTo>
                  <a:pt x="38917" y="484189"/>
                </a:lnTo>
                <a:lnTo>
                  <a:pt x="47032" y="499408"/>
                </a:lnTo>
                <a:lnTo>
                  <a:pt x="54872" y="513792"/>
                </a:lnTo>
                <a:lnTo>
                  <a:pt x="62590" y="527382"/>
                </a:lnTo>
                <a:lnTo>
                  <a:pt x="70253" y="537655"/>
                </a:lnTo>
                <a:lnTo>
                  <a:pt x="77892" y="546454"/>
                </a:lnTo>
                <a:lnTo>
                  <a:pt x="81707" y="550579"/>
                </a:lnTo>
                <a:lnTo>
                  <a:pt x="88061" y="554598"/>
                </a:lnTo>
                <a:lnTo>
                  <a:pt x="96106" y="558548"/>
                </a:lnTo>
                <a:lnTo>
                  <a:pt x="105280" y="562451"/>
                </a:lnTo>
                <a:lnTo>
                  <a:pt x="112666" y="565053"/>
                </a:lnTo>
                <a:lnTo>
                  <a:pt x="118860" y="566788"/>
                </a:lnTo>
                <a:lnTo>
                  <a:pt x="124259" y="567944"/>
                </a:lnTo>
                <a:lnTo>
                  <a:pt x="133645" y="572616"/>
                </a:lnTo>
                <a:lnTo>
                  <a:pt x="137925" y="575640"/>
                </a:lnTo>
                <a:lnTo>
                  <a:pt x="146069" y="579000"/>
                </a:lnTo>
                <a:lnTo>
                  <a:pt x="150018" y="579895"/>
                </a:lnTo>
                <a:lnTo>
                  <a:pt x="153921" y="579223"/>
                </a:lnTo>
                <a:lnTo>
                  <a:pt x="161645" y="575089"/>
                </a:lnTo>
                <a:lnTo>
                  <a:pt x="169310" y="572405"/>
                </a:lnTo>
                <a:lnTo>
                  <a:pt x="176951" y="571212"/>
                </a:lnTo>
                <a:lnTo>
                  <a:pt x="184580" y="570682"/>
                </a:lnTo>
                <a:lnTo>
                  <a:pt x="188393" y="569270"/>
                </a:lnTo>
                <a:lnTo>
                  <a:pt x="196015" y="564315"/>
                </a:lnTo>
                <a:lnTo>
                  <a:pt x="203637" y="557880"/>
                </a:lnTo>
                <a:lnTo>
                  <a:pt x="207448" y="554386"/>
                </a:lnTo>
                <a:lnTo>
                  <a:pt x="215067" y="543730"/>
                </a:lnTo>
                <a:lnTo>
                  <a:pt x="221417" y="531797"/>
                </a:lnTo>
                <a:lnTo>
                  <a:pt x="226263" y="516670"/>
                </a:lnTo>
                <a:lnTo>
                  <a:pt x="231896" y="503684"/>
                </a:lnTo>
                <a:lnTo>
                  <a:pt x="282830" y="400562"/>
                </a:lnTo>
                <a:lnTo>
                  <a:pt x="289453" y="382197"/>
                </a:lnTo>
                <a:lnTo>
                  <a:pt x="296408" y="359794"/>
                </a:lnTo>
                <a:lnTo>
                  <a:pt x="303584" y="334698"/>
                </a:lnTo>
                <a:lnTo>
                  <a:pt x="308368" y="311618"/>
                </a:lnTo>
                <a:lnTo>
                  <a:pt x="311558" y="289881"/>
                </a:lnTo>
                <a:lnTo>
                  <a:pt x="313684" y="269040"/>
                </a:lnTo>
                <a:lnTo>
                  <a:pt x="315102" y="252606"/>
                </a:lnTo>
                <a:lnTo>
                  <a:pt x="316048" y="239110"/>
                </a:lnTo>
                <a:lnTo>
                  <a:pt x="316677" y="227572"/>
                </a:lnTo>
                <a:lnTo>
                  <a:pt x="315827" y="213531"/>
                </a:lnTo>
                <a:lnTo>
                  <a:pt x="313991" y="197820"/>
                </a:lnTo>
                <a:lnTo>
                  <a:pt x="311496" y="180996"/>
                </a:lnTo>
                <a:lnTo>
                  <a:pt x="308563" y="165970"/>
                </a:lnTo>
                <a:lnTo>
                  <a:pt x="305338" y="152142"/>
                </a:lnTo>
                <a:lnTo>
                  <a:pt x="301918" y="139114"/>
                </a:lnTo>
                <a:lnTo>
                  <a:pt x="295827" y="124079"/>
                </a:lnTo>
                <a:lnTo>
                  <a:pt x="287957" y="107705"/>
                </a:lnTo>
                <a:lnTo>
                  <a:pt x="278901" y="90439"/>
                </a:lnTo>
                <a:lnTo>
                  <a:pt x="270324" y="76388"/>
                </a:lnTo>
                <a:lnTo>
                  <a:pt x="262065" y="64482"/>
                </a:lnTo>
                <a:lnTo>
                  <a:pt x="254019" y="54003"/>
                </a:lnTo>
                <a:lnTo>
                  <a:pt x="247385" y="45748"/>
                </a:lnTo>
                <a:lnTo>
                  <a:pt x="241693" y="38974"/>
                </a:lnTo>
                <a:lnTo>
                  <a:pt x="236628" y="33189"/>
                </a:lnTo>
                <a:lnTo>
                  <a:pt x="229441" y="26792"/>
                </a:lnTo>
                <a:lnTo>
                  <a:pt x="220840" y="19987"/>
                </a:lnTo>
                <a:lnTo>
                  <a:pt x="211296" y="12911"/>
                </a:lnTo>
                <a:lnTo>
                  <a:pt x="202393" y="8193"/>
                </a:lnTo>
                <a:lnTo>
                  <a:pt x="193918" y="5048"/>
                </a:lnTo>
                <a:lnTo>
                  <a:pt x="185728" y="2951"/>
                </a:lnTo>
                <a:lnTo>
                  <a:pt x="177728" y="1553"/>
                </a:lnTo>
                <a:lnTo>
                  <a:pt x="169854" y="621"/>
                </a:lnTo>
                <a:lnTo>
                  <a:pt x="162066" y="0"/>
                </a:lnTo>
                <a:lnTo>
                  <a:pt x="154333" y="856"/>
                </a:lnTo>
                <a:lnTo>
                  <a:pt x="146637" y="2696"/>
                </a:lnTo>
                <a:lnTo>
                  <a:pt x="138968" y="5194"/>
                </a:lnTo>
                <a:lnTo>
                  <a:pt x="132585" y="8128"/>
                </a:lnTo>
                <a:lnTo>
                  <a:pt x="127059" y="11355"/>
                </a:lnTo>
                <a:lnTo>
                  <a:pt x="122105" y="14776"/>
                </a:lnTo>
                <a:lnTo>
                  <a:pt x="116262" y="18326"/>
                </a:lnTo>
                <a:lnTo>
                  <a:pt x="109828" y="21963"/>
                </a:lnTo>
                <a:lnTo>
                  <a:pt x="95904" y="29391"/>
                </a:lnTo>
                <a:lnTo>
                  <a:pt x="58719" y="48308"/>
                </a:lnTo>
                <a:lnTo>
                  <a:pt x="52415" y="52111"/>
                </a:lnTo>
                <a:lnTo>
                  <a:pt x="46943" y="55916"/>
                </a:lnTo>
                <a:lnTo>
                  <a:pt x="32188" y="673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8"/>
          <p:cNvSpPr/>
          <p:nvPr/>
        </p:nvSpPr>
        <p:spPr>
          <a:xfrm>
            <a:off x="7658141" y="2457450"/>
            <a:ext cx="45154" cy="90772"/>
          </a:xfrm>
          <a:custGeom>
            <a:avLst/>
            <a:gdLst/>
            <a:ahLst/>
            <a:cxnLst/>
            <a:rect l="0" t="0" r="0" b="0"/>
            <a:pathLst>
              <a:path w="45154" h="90772">
                <a:moveTo>
                  <a:pt x="11388" y="0"/>
                </a:moveTo>
                <a:lnTo>
                  <a:pt x="5321" y="12135"/>
                </a:lnTo>
                <a:lnTo>
                  <a:pt x="3533" y="18250"/>
                </a:lnTo>
                <a:lnTo>
                  <a:pt x="2341" y="24866"/>
                </a:lnTo>
                <a:lnTo>
                  <a:pt x="1547" y="31817"/>
                </a:lnTo>
                <a:lnTo>
                  <a:pt x="1017" y="37721"/>
                </a:lnTo>
                <a:lnTo>
                  <a:pt x="665" y="42927"/>
                </a:lnTo>
                <a:lnTo>
                  <a:pt x="272" y="52099"/>
                </a:lnTo>
                <a:lnTo>
                  <a:pt x="0" y="66158"/>
                </a:lnTo>
                <a:lnTo>
                  <a:pt x="1256" y="66965"/>
                </a:lnTo>
                <a:lnTo>
                  <a:pt x="3364" y="67503"/>
                </a:lnTo>
                <a:lnTo>
                  <a:pt x="9804" y="68367"/>
                </a:lnTo>
                <a:lnTo>
                  <a:pt x="11602" y="68438"/>
                </a:lnTo>
                <a:lnTo>
                  <a:pt x="16986" y="68516"/>
                </a:lnTo>
                <a:lnTo>
                  <a:pt x="20200" y="67267"/>
                </a:lnTo>
                <a:lnTo>
                  <a:pt x="23613" y="65165"/>
                </a:lnTo>
                <a:lnTo>
                  <a:pt x="32148" y="58733"/>
                </a:lnTo>
                <a:lnTo>
                  <a:pt x="34118" y="56935"/>
                </a:lnTo>
                <a:lnTo>
                  <a:pt x="39694" y="51551"/>
                </a:lnTo>
                <a:lnTo>
                  <a:pt x="41689" y="48337"/>
                </a:lnTo>
                <a:lnTo>
                  <a:pt x="43019" y="44924"/>
                </a:lnTo>
                <a:lnTo>
                  <a:pt x="45153" y="36390"/>
                </a:lnTo>
                <a:lnTo>
                  <a:pt x="44058" y="34420"/>
                </a:lnTo>
                <a:lnTo>
                  <a:pt x="42058" y="31836"/>
                </a:lnTo>
                <a:lnTo>
                  <a:pt x="39455" y="28844"/>
                </a:lnTo>
                <a:lnTo>
                  <a:pt x="36449" y="26849"/>
                </a:lnTo>
                <a:lnTo>
                  <a:pt x="33176" y="25519"/>
                </a:lnTo>
                <a:lnTo>
                  <a:pt x="29723" y="24633"/>
                </a:lnTo>
                <a:lnTo>
                  <a:pt x="27421" y="25312"/>
                </a:lnTo>
                <a:lnTo>
                  <a:pt x="25887" y="27034"/>
                </a:lnTo>
                <a:lnTo>
                  <a:pt x="24865" y="29453"/>
                </a:lnTo>
                <a:lnTo>
                  <a:pt x="22913" y="32335"/>
                </a:lnTo>
                <a:lnTo>
                  <a:pt x="20341" y="35527"/>
                </a:lnTo>
                <a:lnTo>
                  <a:pt x="17357" y="38924"/>
                </a:lnTo>
                <a:lnTo>
                  <a:pt x="15368" y="42459"/>
                </a:lnTo>
                <a:lnTo>
                  <a:pt x="14041" y="46086"/>
                </a:lnTo>
                <a:lnTo>
                  <a:pt x="13157" y="49774"/>
                </a:lnTo>
                <a:lnTo>
                  <a:pt x="11297" y="53502"/>
                </a:lnTo>
                <a:lnTo>
                  <a:pt x="8787" y="57258"/>
                </a:lnTo>
                <a:lnTo>
                  <a:pt x="5844" y="61032"/>
                </a:lnTo>
                <a:lnTo>
                  <a:pt x="3882" y="64818"/>
                </a:lnTo>
                <a:lnTo>
                  <a:pt x="2575" y="68612"/>
                </a:lnTo>
                <a:lnTo>
                  <a:pt x="1703" y="72411"/>
                </a:lnTo>
                <a:lnTo>
                  <a:pt x="1121" y="76214"/>
                </a:lnTo>
                <a:lnTo>
                  <a:pt x="734" y="80019"/>
                </a:lnTo>
                <a:lnTo>
                  <a:pt x="111" y="89184"/>
                </a:lnTo>
                <a:lnTo>
                  <a:pt x="1331" y="89935"/>
                </a:lnTo>
                <a:lnTo>
                  <a:pt x="3413" y="90437"/>
                </a:lnTo>
                <a:lnTo>
                  <a:pt x="6072" y="90771"/>
                </a:lnTo>
                <a:lnTo>
                  <a:pt x="9114" y="89724"/>
                </a:lnTo>
                <a:lnTo>
                  <a:pt x="12412" y="87756"/>
                </a:lnTo>
                <a:lnTo>
                  <a:pt x="20763" y="81539"/>
                </a:lnTo>
                <a:lnTo>
                  <a:pt x="22718" y="79760"/>
                </a:lnTo>
                <a:lnTo>
                  <a:pt x="28278" y="74395"/>
                </a:lnTo>
                <a:lnTo>
                  <a:pt x="31537" y="69916"/>
                </a:lnTo>
                <a:lnTo>
                  <a:pt x="34982" y="64391"/>
                </a:lnTo>
                <a:lnTo>
                  <a:pt x="38547" y="58167"/>
                </a:lnTo>
                <a:lnTo>
                  <a:pt x="40924" y="52748"/>
                </a:lnTo>
                <a:lnTo>
                  <a:pt x="42509" y="47865"/>
                </a:lnTo>
                <a:lnTo>
                  <a:pt x="43565" y="43340"/>
                </a:lnTo>
                <a:lnTo>
                  <a:pt x="42999" y="39053"/>
                </a:lnTo>
                <a:lnTo>
                  <a:pt x="41353" y="34925"/>
                </a:lnTo>
                <a:lnTo>
                  <a:pt x="38985" y="30903"/>
                </a:lnTo>
                <a:lnTo>
                  <a:pt x="36135" y="28222"/>
                </a:lnTo>
                <a:lnTo>
                  <a:pt x="32967" y="26435"/>
                </a:lnTo>
                <a:lnTo>
                  <a:pt x="25825" y="23919"/>
                </a:lnTo>
                <a:lnTo>
                  <a:pt x="11388" y="342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9"/>
          <p:cNvSpPr/>
          <p:nvPr/>
        </p:nvSpPr>
        <p:spPr>
          <a:xfrm>
            <a:off x="7818119" y="2251709"/>
            <a:ext cx="34291" cy="502921"/>
          </a:xfrm>
          <a:custGeom>
            <a:avLst/>
            <a:gdLst/>
            <a:ahLst/>
            <a:cxnLst/>
            <a:rect l="0" t="0" r="0" b="0"/>
            <a:pathLst>
              <a:path w="34291" h="502921">
                <a:moveTo>
                  <a:pt x="0" y="0"/>
                </a:moveTo>
                <a:lnTo>
                  <a:pt x="0" y="15909"/>
                </a:lnTo>
                <a:lnTo>
                  <a:pt x="1271" y="23306"/>
                </a:lnTo>
                <a:lnTo>
                  <a:pt x="3388" y="33318"/>
                </a:lnTo>
                <a:lnTo>
                  <a:pt x="6068" y="45072"/>
                </a:lnTo>
                <a:lnTo>
                  <a:pt x="7856" y="59258"/>
                </a:lnTo>
                <a:lnTo>
                  <a:pt x="9047" y="75066"/>
                </a:lnTo>
                <a:lnTo>
                  <a:pt x="10372" y="107023"/>
                </a:lnTo>
                <a:lnTo>
                  <a:pt x="11117" y="146434"/>
                </a:lnTo>
                <a:lnTo>
                  <a:pt x="11429" y="369467"/>
                </a:lnTo>
                <a:lnTo>
                  <a:pt x="13970" y="389822"/>
                </a:lnTo>
                <a:lnTo>
                  <a:pt x="18203" y="413551"/>
                </a:lnTo>
                <a:lnTo>
                  <a:pt x="27140" y="458121"/>
                </a:lnTo>
                <a:lnTo>
                  <a:pt x="29524" y="471784"/>
                </a:lnTo>
                <a:lnTo>
                  <a:pt x="34290" y="5029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0"/>
          <p:cNvSpPr/>
          <p:nvPr/>
        </p:nvSpPr>
        <p:spPr>
          <a:xfrm>
            <a:off x="7955944" y="2251709"/>
            <a:ext cx="260905" cy="536667"/>
          </a:xfrm>
          <a:custGeom>
            <a:avLst/>
            <a:gdLst/>
            <a:ahLst/>
            <a:cxnLst/>
            <a:rect l="0" t="0" r="0" b="0"/>
            <a:pathLst>
              <a:path w="260905" h="536667">
                <a:moveTo>
                  <a:pt x="56485" y="0"/>
                </a:moveTo>
                <a:lnTo>
                  <a:pt x="50418" y="6068"/>
                </a:lnTo>
                <a:lnTo>
                  <a:pt x="48630" y="9126"/>
                </a:lnTo>
                <a:lnTo>
                  <a:pt x="44845" y="22037"/>
                </a:lnTo>
                <a:lnTo>
                  <a:pt x="39458" y="39004"/>
                </a:lnTo>
                <a:lnTo>
                  <a:pt x="36244" y="50133"/>
                </a:lnTo>
                <a:lnTo>
                  <a:pt x="29286" y="76045"/>
                </a:lnTo>
                <a:lnTo>
                  <a:pt x="21960" y="107881"/>
                </a:lnTo>
                <a:lnTo>
                  <a:pt x="6909" y="180060"/>
                </a:lnTo>
                <a:lnTo>
                  <a:pt x="4385" y="198780"/>
                </a:lnTo>
                <a:lnTo>
                  <a:pt x="2701" y="217611"/>
                </a:lnTo>
                <a:lnTo>
                  <a:pt x="1580" y="236514"/>
                </a:lnTo>
                <a:lnTo>
                  <a:pt x="333" y="291384"/>
                </a:lnTo>
                <a:lnTo>
                  <a:pt x="0" y="323796"/>
                </a:lnTo>
                <a:lnTo>
                  <a:pt x="1049" y="350484"/>
                </a:lnTo>
                <a:lnTo>
                  <a:pt x="3018" y="373356"/>
                </a:lnTo>
                <a:lnTo>
                  <a:pt x="5600" y="393684"/>
                </a:lnTo>
                <a:lnTo>
                  <a:pt x="8593" y="408506"/>
                </a:lnTo>
                <a:lnTo>
                  <a:pt x="11857" y="419658"/>
                </a:lnTo>
                <a:lnTo>
                  <a:pt x="15303" y="428362"/>
                </a:lnTo>
                <a:lnTo>
                  <a:pt x="20141" y="437975"/>
                </a:lnTo>
                <a:lnTo>
                  <a:pt x="25906" y="448193"/>
                </a:lnTo>
                <a:lnTo>
                  <a:pt x="32289" y="458816"/>
                </a:lnTo>
                <a:lnTo>
                  <a:pt x="37815" y="467167"/>
                </a:lnTo>
                <a:lnTo>
                  <a:pt x="42768" y="474005"/>
                </a:lnTo>
                <a:lnTo>
                  <a:pt x="47341" y="479833"/>
                </a:lnTo>
                <a:lnTo>
                  <a:pt x="51659" y="486259"/>
                </a:lnTo>
                <a:lnTo>
                  <a:pt x="55808" y="493083"/>
                </a:lnTo>
                <a:lnTo>
                  <a:pt x="63804" y="506168"/>
                </a:lnTo>
                <a:lnTo>
                  <a:pt x="71591" y="516217"/>
                </a:lnTo>
                <a:lnTo>
                  <a:pt x="75447" y="519405"/>
                </a:lnTo>
                <a:lnTo>
                  <a:pt x="79286" y="521530"/>
                </a:lnTo>
                <a:lnTo>
                  <a:pt x="83116" y="522947"/>
                </a:lnTo>
                <a:lnTo>
                  <a:pt x="90758" y="527908"/>
                </a:lnTo>
                <a:lnTo>
                  <a:pt x="94574" y="531009"/>
                </a:lnTo>
                <a:lnTo>
                  <a:pt x="99658" y="533076"/>
                </a:lnTo>
                <a:lnTo>
                  <a:pt x="105587" y="534454"/>
                </a:lnTo>
                <a:lnTo>
                  <a:pt x="112079" y="535373"/>
                </a:lnTo>
                <a:lnTo>
                  <a:pt x="118949" y="535985"/>
                </a:lnTo>
                <a:lnTo>
                  <a:pt x="126067" y="536394"/>
                </a:lnTo>
                <a:lnTo>
                  <a:pt x="133353" y="536666"/>
                </a:lnTo>
                <a:lnTo>
                  <a:pt x="140751" y="535578"/>
                </a:lnTo>
                <a:lnTo>
                  <a:pt x="148223" y="533582"/>
                </a:lnTo>
                <a:lnTo>
                  <a:pt x="155744" y="530982"/>
                </a:lnTo>
                <a:lnTo>
                  <a:pt x="162027" y="527978"/>
                </a:lnTo>
                <a:lnTo>
                  <a:pt x="167487" y="524705"/>
                </a:lnTo>
                <a:lnTo>
                  <a:pt x="172397" y="521254"/>
                </a:lnTo>
                <a:lnTo>
                  <a:pt x="176939" y="516413"/>
                </a:lnTo>
                <a:lnTo>
                  <a:pt x="181238" y="510645"/>
                </a:lnTo>
                <a:lnTo>
                  <a:pt x="185373" y="504260"/>
                </a:lnTo>
                <a:lnTo>
                  <a:pt x="190671" y="497464"/>
                </a:lnTo>
                <a:lnTo>
                  <a:pt x="196743" y="490393"/>
                </a:lnTo>
                <a:lnTo>
                  <a:pt x="203330" y="483138"/>
                </a:lnTo>
                <a:lnTo>
                  <a:pt x="210262" y="470682"/>
                </a:lnTo>
                <a:lnTo>
                  <a:pt x="217422" y="454759"/>
                </a:lnTo>
                <a:lnTo>
                  <a:pt x="224738" y="436523"/>
                </a:lnTo>
                <a:lnTo>
                  <a:pt x="239637" y="395940"/>
                </a:lnTo>
                <a:lnTo>
                  <a:pt x="247167" y="374450"/>
                </a:lnTo>
                <a:lnTo>
                  <a:pt x="252186" y="355044"/>
                </a:lnTo>
                <a:lnTo>
                  <a:pt x="255533" y="337026"/>
                </a:lnTo>
                <a:lnTo>
                  <a:pt x="257764" y="319934"/>
                </a:lnTo>
                <a:lnTo>
                  <a:pt x="259252" y="300920"/>
                </a:lnTo>
                <a:lnTo>
                  <a:pt x="260242" y="280623"/>
                </a:lnTo>
                <a:lnTo>
                  <a:pt x="260904" y="259472"/>
                </a:lnTo>
                <a:lnTo>
                  <a:pt x="260074" y="241562"/>
                </a:lnTo>
                <a:lnTo>
                  <a:pt x="258251" y="225811"/>
                </a:lnTo>
                <a:lnTo>
                  <a:pt x="255766" y="211501"/>
                </a:lnTo>
                <a:lnTo>
                  <a:pt x="252839" y="199421"/>
                </a:lnTo>
                <a:lnTo>
                  <a:pt x="249617" y="188827"/>
                </a:lnTo>
                <a:lnTo>
                  <a:pt x="246200" y="179225"/>
                </a:lnTo>
                <a:lnTo>
                  <a:pt x="241382" y="167744"/>
                </a:lnTo>
                <a:lnTo>
                  <a:pt x="235630" y="155009"/>
                </a:lnTo>
                <a:lnTo>
                  <a:pt x="214216" y="110206"/>
                </a:lnTo>
                <a:lnTo>
                  <a:pt x="208629" y="103951"/>
                </a:lnTo>
                <a:lnTo>
                  <a:pt x="202365" y="99781"/>
                </a:lnTo>
                <a:lnTo>
                  <a:pt x="195649" y="97001"/>
                </a:lnTo>
                <a:lnTo>
                  <a:pt x="189900" y="93877"/>
                </a:lnTo>
                <a:lnTo>
                  <a:pt x="184799" y="90525"/>
                </a:lnTo>
                <a:lnTo>
                  <a:pt x="180127" y="87020"/>
                </a:lnTo>
                <a:lnTo>
                  <a:pt x="170663" y="80874"/>
                </a:lnTo>
                <a:lnTo>
                  <a:pt x="143215" y="63884"/>
                </a:lnTo>
                <a:lnTo>
                  <a:pt x="130815" y="56559"/>
                </a:lnTo>
                <a:lnTo>
                  <a:pt x="110264" y="45034"/>
                </a:lnTo>
                <a:lnTo>
                  <a:pt x="102498" y="41453"/>
                </a:lnTo>
                <a:lnTo>
                  <a:pt x="96050" y="39066"/>
                </a:lnTo>
                <a:lnTo>
                  <a:pt x="33625" y="342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1"/>
          <p:cNvSpPr/>
          <p:nvPr/>
        </p:nvSpPr>
        <p:spPr>
          <a:xfrm>
            <a:off x="6640830" y="3337559"/>
            <a:ext cx="228601" cy="358921"/>
          </a:xfrm>
          <a:custGeom>
            <a:avLst/>
            <a:gdLst/>
            <a:ahLst/>
            <a:cxnLst/>
            <a:rect l="0" t="0" r="0" b="0"/>
            <a:pathLst>
              <a:path w="228601" h="358921">
                <a:moveTo>
                  <a:pt x="0" y="0"/>
                </a:moveTo>
                <a:lnTo>
                  <a:pt x="6068" y="0"/>
                </a:lnTo>
                <a:lnTo>
                  <a:pt x="7855" y="1270"/>
                </a:lnTo>
                <a:lnTo>
                  <a:pt x="9047" y="3387"/>
                </a:lnTo>
                <a:lnTo>
                  <a:pt x="11640" y="10396"/>
                </a:lnTo>
                <a:lnTo>
                  <a:pt x="14111" y="15821"/>
                </a:lnTo>
                <a:lnTo>
                  <a:pt x="17027" y="21977"/>
                </a:lnTo>
                <a:lnTo>
                  <a:pt x="18971" y="29892"/>
                </a:lnTo>
                <a:lnTo>
                  <a:pt x="20267" y="38978"/>
                </a:lnTo>
                <a:lnTo>
                  <a:pt x="21131" y="48845"/>
                </a:lnTo>
                <a:lnTo>
                  <a:pt x="21708" y="57964"/>
                </a:lnTo>
                <a:lnTo>
                  <a:pt x="22347" y="74869"/>
                </a:lnTo>
                <a:lnTo>
                  <a:pt x="22708" y="98666"/>
                </a:lnTo>
                <a:lnTo>
                  <a:pt x="22814" y="121803"/>
                </a:lnTo>
                <a:lnTo>
                  <a:pt x="20289" y="145972"/>
                </a:lnTo>
                <a:lnTo>
                  <a:pt x="7140" y="254495"/>
                </a:lnTo>
                <a:lnTo>
                  <a:pt x="4760" y="277613"/>
                </a:lnTo>
                <a:lnTo>
                  <a:pt x="2115" y="308804"/>
                </a:lnTo>
                <a:lnTo>
                  <a:pt x="940" y="326900"/>
                </a:lnTo>
                <a:lnTo>
                  <a:pt x="418" y="339176"/>
                </a:lnTo>
                <a:lnTo>
                  <a:pt x="124" y="353227"/>
                </a:lnTo>
                <a:lnTo>
                  <a:pt x="83" y="357405"/>
                </a:lnTo>
                <a:lnTo>
                  <a:pt x="2595" y="358920"/>
                </a:lnTo>
                <a:lnTo>
                  <a:pt x="6809" y="358660"/>
                </a:lnTo>
                <a:lnTo>
                  <a:pt x="12160" y="357217"/>
                </a:lnTo>
                <a:lnTo>
                  <a:pt x="28264" y="352227"/>
                </a:lnTo>
                <a:lnTo>
                  <a:pt x="37893" y="349118"/>
                </a:lnTo>
                <a:lnTo>
                  <a:pt x="46852" y="347045"/>
                </a:lnTo>
                <a:lnTo>
                  <a:pt x="55364" y="345664"/>
                </a:lnTo>
                <a:lnTo>
                  <a:pt x="63580" y="344742"/>
                </a:lnTo>
                <a:lnTo>
                  <a:pt x="72866" y="342858"/>
                </a:lnTo>
                <a:lnTo>
                  <a:pt x="82867" y="340332"/>
                </a:lnTo>
                <a:lnTo>
                  <a:pt x="93345" y="337379"/>
                </a:lnTo>
                <a:lnTo>
                  <a:pt x="102870" y="334139"/>
                </a:lnTo>
                <a:lnTo>
                  <a:pt x="111760" y="330710"/>
                </a:lnTo>
                <a:lnTo>
                  <a:pt x="120226" y="327153"/>
                </a:lnTo>
                <a:lnTo>
                  <a:pt x="127141" y="324782"/>
                </a:lnTo>
                <a:lnTo>
                  <a:pt x="133020" y="323202"/>
                </a:lnTo>
                <a:lnTo>
                  <a:pt x="138210" y="322148"/>
                </a:lnTo>
                <a:lnTo>
                  <a:pt x="144210" y="321445"/>
                </a:lnTo>
                <a:lnTo>
                  <a:pt x="150750" y="320977"/>
                </a:lnTo>
                <a:lnTo>
                  <a:pt x="157650" y="320665"/>
                </a:lnTo>
                <a:lnTo>
                  <a:pt x="163519" y="319187"/>
                </a:lnTo>
                <a:lnTo>
                  <a:pt x="168703" y="316931"/>
                </a:lnTo>
                <a:lnTo>
                  <a:pt x="173429" y="314158"/>
                </a:lnTo>
                <a:lnTo>
                  <a:pt x="180389" y="312308"/>
                </a:lnTo>
                <a:lnTo>
                  <a:pt x="188839" y="311076"/>
                </a:lnTo>
                <a:lnTo>
                  <a:pt x="198282" y="310254"/>
                </a:lnTo>
                <a:lnTo>
                  <a:pt x="205848" y="309706"/>
                </a:lnTo>
                <a:lnTo>
                  <a:pt x="228600" y="3086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2"/>
          <p:cNvSpPr/>
          <p:nvPr/>
        </p:nvSpPr>
        <p:spPr>
          <a:xfrm>
            <a:off x="6748544" y="3383279"/>
            <a:ext cx="63737" cy="697231"/>
          </a:xfrm>
          <a:custGeom>
            <a:avLst/>
            <a:gdLst/>
            <a:ahLst/>
            <a:cxnLst/>
            <a:rect l="0" t="0" r="0" b="0"/>
            <a:pathLst>
              <a:path w="63737" h="697231">
                <a:moveTo>
                  <a:pt x="6586" y="0"/>
                </a:moveTo>
                <a:lnTo>
                  <a:pt x="518" y="6068"/>
                </a:lnTo>
                <a:lnTo>
                  <a:pt x="0" y="9126"/>
                </a:lnTo>
                <a:lnTo>
                  <a:pt x="926" y="12434"/>
                </a:lnTo>
                <a:lnTo>
                  <a:pt x="2812" y="15910"/>
                </a:lnTo>
                <a:lnTo>
                  <a:pt x="4070" y="20767"/>
                </a:lnTo>
                <a:lnTo>
                  <a:pt x="5468" y="32937"/>
                </a:lnTo>
                <a:lnTo>
                  <a:pt x="7110" y="38468"/>
                </a:lnTo>
                <a:lnTo>
                  <a:pt x="9475" y="43426"/>
                </a:lnTo>
                <a:lnTo>
                  <a:pt x="12322" y="48000"/>
                </a:lnTo>
                <a:lnTo>
                  <a:pt x="14219" y="57400"/>
                </a:lnTo>
                <a:lnTo>
                  <a:pt x="15485" y="70017"/>
                </a:lnTo>
                <a:lnTo>
                  <a:pt x="16329" y="84778"/>
                </a:lnTo>
                <a:lnTo>
                  <a:pt x="18160" y="104779"/>
                </a:lnTo>
                <a:lnTo>
                  <a:pt x="23583" y="154095"/>
                </a:lnTo>
                <a:lnTo>
                  <a:pt x="25537" y="176390"/>
                </a:lnTo>
                <a:lnTo>
                  <a:pt x="26840" y="196334"/>
                </a:lnTo>
                <a:lnTo>
                  <a:pt x="27709" y="214709"/>
                </a:lnTo>
                <a:lnTo>
                  <a:pt x="29558" y="230770"/>
                </a:lnTo>
                <a:lnTo>
                  <a:pt x="32060" y="245287"/>
                </a:lnTo>
                <a:lnTo>
                  <a:pt x="34999" y="258775"/>
                </a:lnTo>
                <a:lnTo>
                  <a:pt x="36958" y="280467"/>
                </a:lnTo>
                <a:lnTo>
                  <a:pt x="38264" y="307628"/>
                </a:lnTo>
                <a:lnTo>
                  <a:pt x="40360" y="399997"/>
                </a:lnTo>
                <a:lnTo>
                  <a:pt x="40722" y="448436"/>
                </a:lnTo>
                <a:lnTo>
                  <a:pt x="44194" y="513418"/>
                </a:lnTo>
                <a:lnTo>
                  <a:pt x="48701" y="587596"/>
                </a:lnTo>
                <a:lnTo>
                  <a:pt x="51831" y="662191"/>
                </a:lnTo>
                <a:lnTo>
                  <a:pt x="53259" y="667521"/>
                </a:lnTo>
                <a:lnTo>
                  <a:pt x="55481" y="672344"/>
                </a:lnTo>
                <a:lnTo>
                  <a:pt x="58232" y="676830"/>
                </a:lnTo>
                <a:lnTo>
                  <a:pt x="60066" y="681089"/>
                </a:lnTo>
                <a:lnTo>
                  <a:pt x="61289" y="685200"/>
                </a:lnTo>
                <a:lnTo>
                  <a:pt x="63736" y="6972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3"/>
          <p:cNvSpPr/>
          <p:nvPr/>
        </p:nvSpPr>
        <p:spPr>
          <a:xfrm>
            <a:off x="6880859" y="3589020"/>
            <a:ext cx="262892" cy="388620"/>
          </a:xfrm>
          <a:custGeom>
            <a:avLst/>
            <a:gdLst/>
            <a:ahLst/>
            <a:cxnLst/>
            <a:rect l="0" t="0" r="0" b="0"/>
            <a:pathLst>
              <a:path w="262892" h="388620">
                <a:moveTo>
                  <a:pt x="0" y="0"/>
                </a:moveTo>
                <a:lnTo>
                  <a:pt x="25751" y="25750"/>
                </a:lnTo>
                <a:lnTo>
                  <a:pt x="33882" y="37267"/>
                </a:lnTo>
                <a:lnTo>
                  <a:pt x="37828" y="43895"/>
                </a:lnTo>
                <a:lnTo>
                  <a:pt x="45600" y="54645"/>
                </a:lnTo>
                <a:lnTo>
                  <a:pt x="49450" y="59290"/>
                </a:lnTo>
                <a:lnTo>
                  <a:pt x="54557" y="67466"/>
                </a:lnTo>
                <a:lnTo>
                  <a:pt x="60501" y="77998"/>
                </a:lnTo>
                <a:lnTo>
                  <a:pt x="77617" y="110316"/>
                </a:lnTo>
                <a:lnTo>
                  <a:pt x="127910" y="210113"/>
                </a:lnTo>
                <a:lnTo>
                  <a:pt x="132264" y="217545"/>
                </a:lnTo>
                <a:lnTo>
                  <a:pt x="136435" y="223770"/>
                </a:lnTo>
                <a:lnTo>
                  <a:pt x="144458" y="235343"/>
                </a:lnTo>
                <a:lnTo>
                  <a:pt x="148376" y="241985"/>
                </a:lnTo>
                <a:lnTo>
                  <a:pt x="152257" y="248953"/>
                </a:lnTo>
                <a:lnTo>
                  <a:pt x="159957" y="260082"/>
                </a:lnTo>
                <a:lnTo>
                  <a:pt x="163788" y="264828"/>
                </a:lnTo>
                <a:lnTo>
                  <a:pt x="168882" y="271802"/>
                </a:lnTo>
                <a:lnTo>
                  <a:pt x="181316" y="289711"/>
                </a:lnTo>
                <a:lnTo>
                  <a:pt x="185647" y="297280"/>
                </a:lnTo>
                <a:lnTo>
                  <a:pt x="190460" y="309078"/>
                </a:lnTo>
                <a:lnTo>
                  <a:pt x="194284" y="315271"/>
                </a:lnTo>
                <a:lnTo>
                  <a:pt x="199373" y="321941"/>
                </a:lnTo>
                <a:lnTo>
                  <a:pt x="205305" y="328927"/>
                </a:lnTo>
                <a:lnTo>
                  <a:pt x="211800" y="337395"/>
                </a:lnTo>
                <a:lnTo>
                  <a:pt x="218671" y="346849"/>
                </a:lnTo>
                <a:lnTo>
                  <a:pt x="225790" y="356963"/>
                </a:lnTo>
                <a:lnTo>
                  <a:pt x="231807" y="363705"/>
                </a:lnTo>
                <a:lnTo>
                  <a:pt x="237088" y="368200"/>
                </a:lnTo>
                <a:lnTo>
                  <a:pt x="241879" y="371196"/>
                </a:lnTo>
                <a:lnTo>
                  <a:pt x="245073" y="374464"/>
                </a:lnTo>
                <a:lnTo>
                  <a:pt x="247202" y="377913"/>
                </a:lnTo>
                <a:lnTo>
                  <a:pt x="248622" y="381482"/>
                </a:lnTo>
                <a:lnTo>
                  <a:pt x="250839" y="383861"/>
                </a:lnTo>
                <a:lnTo>
                  <a:pt x="253586" y="385447"/>
                </a:lnTo>
                <a:lnTo>
                  <a:pt x="262891" y="3886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4"/>
          <p:cNvSpPr/>
          <p:nvPr/>
        </p:nvSpPr>
        <p:spPr>
          <a:xfrm>
            <a:off x="6926580" y="3623309"/>
            <a:ext cx="148590" cy="445767"/>
          </a:xfrm>
          <a:custGeom>
            <a:avLst/>
            <a:gdLst/>
            <a:ahLst/>
            <a:cxnLst/>
            <a:rect l="0" t="0" r="0" b="0"/>
            <a:pathLst>
              <a:path w="148590" h="445767">
                <a:moveTo>
                  <a:pt x="148589" y="0"/>
                </a:moveTo>
                <a:lnTo>
                  <a:pt x="136454" y="12136"/>
                </a:lnTo>
                <a:lnTo>
                  <a:pt x="132879" y="16981"/>
                </a:lnTo>
                <a:lnTo>
                  <a:pt x="128907" y="25751"/>
                </a:lnTo>
                <a:lnTo>
                  <a:pt x="126578" y="31137"/>
                </a:lnTo>
                <a:lnTo>
                  <a:pt x="120603" y="43896"/>
                </a:lnTo>
                <a:lnTo>
                  <a:pt x="115962" y="58474"/>
                </a:lnTo>
                <a:lnTo>
                  <a:pt x="104031" y="101765"/>
                </a:lnTo>
                <a:lnTo>
                  <a:pt x="98564" y="124994"/>
                </a:lnTo>
                <a:lnTo>
                  <a:pt x="93650" y="148099"/>
                </a:lnTo>
                <a:lnTo>
                  <a:pt x="89103" y="171123"/>
                </a:lnTo>
                <a:lnTo>
                  <a:pt x="82262" y="195362"/>
                </a:lnTo>
                <a:lnTo>
                  <a:pt x="73891" y="220412"/>
                </a:lnTo>
                <a:lnTo>
                  <a:pt x="64501" y="246001"/>
                </a:lnTo>
                <a:lnTo>
                  <a:pt x="58240" y="265601"/>
                </a:lnTo>
                <a:lnTo>
                  <a:pt x="54066" y="281208"/>
                </a:lnTo>
                <a:lnTo>
                  <a:pt x="51284" y="294152"/>
                </a:lnTo>
                <a:lnTo>
                  <a:pt x="48160" y="306591"/>
                </a:lnTo>
                <a:lnTo>
                  <a:pt x="44806" y="318694"/>
                </a:lnTo>
                <a:lnTo>
                  <a:pt x="41300" y="330573"/>
                </a:lnTo>
                <a:lnTo>
                  <a:pt x="24231" y="383698"/>
                </a:lnTo>
                <a:lnTo>
                  <a:pt x="19964" y="398039"/>
                </a:lnTo>
                <a:lnTo>
                  <a:pt x="17120" y="408870"/>
                </a:lnTo>
                <a:lnTo>
                  <a:pt x="12553" y="429309"/>
                </a:lnTo>
                <a:lnTo>
                  <a:pt x="8543" y="435491"/>
                </a:lnTo>
                <a:lnTo>
                  <a:pt x="19" y="445747"/>
                </a:lnTo>
                <a:lnTo>
                  <a:pt x="3" y="445766"/>
                </a:lnTo>
                <a:lnTo>
                  <a:pt x="0" y="4343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5"/>
          <p:cNvSpPr/>
          <p:nvPr/>
        </p:nvSpPr>
        <p:spPr>
          <a:xfrm>
            <a:off x="7109459" y="3430745"/>
            <a:ext cx="285751" cy="226794"/>
          </a:xfrm>
          <a:custGeom>
            <a:avLst/>
            <a:gdLst/>
            <a:ahLst/>
            <a:cxnLst/>
            <a:rect l="0" t="0" r="0" b="0"/>
            <a:pathLst>
              <a:path w="285751" h="226794">
                <a:moveTo>
                  <a:pt x="0" y="78264"/>
                </a:moveTo>
                <a:lnTo>
                  <a:pt x="0" y="40437"/>
                </a:lnTo>
                <a:lnTo>
                  <a:pt x="1271" y="36536"/>
                </a:lnTo>
                <a:lnTo>
                  <a:pt x="3388" y="32666"/>
                </a:lnTo>
                <a:lnTo>
                  <a:pt x="6068" y="28815"/>
                </a:lnTo>
                <a:lnTo>
                  <a:pt x="9125" y="26248"/>
                </a:lnTo>
                <a:lnTo>
                  <a:pt x="12434" y="24537"/>
                </a:lnTo>
                <a:lnTo>
                  <a:pt x="15909" y="23396"/>
                </a:lnTo>
                <a:lnTo>
                  <a:pt x="23158" y="18742"/>
                </a:lnTo>
                <a:lnTo>
                  <a:pt x="26868" y="15723"/>
                </a:lnTo>
                <a:lnTo>
                  <a:pt x="30612" y="13710"/>
                </a:lnTo>
                <a:lnTo>
                  <a:pt x="43219" y="9607"/>
                </a:lnTo>
                <a:lnTo>
                  <a:pt x="49133" y="7093"/>
                </a:lnTo>
                <a:lnTo>
                  <a:pt x="55616" y="4147"/>
                </a:lnTo>
                <a:lnTo>
                  <a:pt x="62477" y="2183"/>
                </a:lnTo>
                <a:lnTo>
                  <a:pt x="69592" y="873"/>
                </a:lnTo>
                <a:lnTo>
                  <a:pt x="76875" y="0"/>
                </a:lnTo>
                <a:lnTo>
                  <a:pt x="83000" y="688"/>
                </a:lnTo>
                <a:lnTo>
                  <a:pt x="88353" y="2417"/>
                </a:lnTo>
                <a:lnTo>
                  <a:pt x="112138" y="14317"/>
                </a:lnTo>
                <a:lnTo>
                  <a:pt x="117940" y="16582"/>
                </a:lnTo>
                <a:lnTo>
                  <a:pt x="123076" y="18093"/>
                </a:lnTo>
                <a:lnTo>
                  <a:pt x="127771" y="19101"/>
                </a:lnTo>
                <a:lnTo>
                  <a:pt x="132171" y="22312"/>
                </a:lnTo>
                <a:lnTo>
                  <a:pt x="136374" y="26993"/>
                </a:lnTo>
                <a:lnTo>
                  <a:pt x="140446" y="32653"/>
                </a:lnTo>
                <a:lnTo>
                  <a:pt x="144431" y="37697"/>
                </a:lnTo>
                <a:lnTo>
                  <a:pt x="148357" y="42329"/>
                </a:lnTo>
                <a:lnTo>
                  <a:pt x="152245" y="46688"/>
                </a:lnTo>
                <a:lnTo>
                  <a:pt x="154837" y="50864"/>
                </a:lnTo>
                <a:lnTo>
                  <a:pt x="156565" y="54917"/>
                </a:lnTo>
                <a:lnTo>
                  <a:pt x="157717" y="58890"/>
                </a:lnTo>
                <a:lnTo>
                  <a:pt x="158484" y="65348"/>
                </a:lnTo>
                <a:lnTo>
                  <a:pt x="158996" y="73463"/>
                </a:lnTo>
                <a:lnTo>
                  <a:pt x="159338" y="82684"/>
                </a:lnTo>
                <a:lnTo>
                  <a:pt x="159818" y="113864"/>
                </a:lnTo>
                <a:lnTo>
                  <a:pt x="158615" y="123588"/>
                </a:lnTo>
                <a:lnTo>
                  <a:pt x="156544" y="132610"/>
                </a:lnTo>
                <a:lnTo>
                  <a:pt x="153893" y="141165"/>
                </a:lnTo>
                <a:lnTo>
                  <a:pt x="149585" y="150678"/>
                </a:lnTo>
                <a:lnTo>
                  <a:pt x="144174" y="160830"/>
                </a:lnTo>
                <a:lnTo>
                  <a:pt x="138026" y="171408"/>
                </a:lnTo>
                <a:lnTo>
                  <a:pt x="132658" y="179730"/>
                </a:lnTo>
                <a:lnTo>
                  <a:pt x="127809" y="186548"/>
                </a:lnTo>
                <a:lnTo>
                  <a:pt x="123306" y="192364"/>
                </a:lnTo>
                <a:lnTo>
                  <a:pt x="117764" y="197511"/>
                </a:lnTo>
                <a:lnTo>
                  <a:pt x="111529" y="202212"/>
                </a:lnTo>
                <a:lnTo>
                  <a:pt x="104833" y="206616"/>
                </a:lnTo>
                <a:lnTo>
                  <a:pt x="97829" y="210822"/>
                </a:lnTo>
                <a:lnTo>
                  <a:pt x="90620" y="214896"/>
                </a:lnTo>
                <a:lnTo>
                  <a:pt x="83274" y="218883"/>
                </a:lnTo>
                <a:lnTo>
                  <a:pt x="77106" y="221540"/>
                </a:lnTo>
                <a:lnTo>
                  <a:pt x="71724" y="223311"/>
                </a:lnTo>
                <a:lnTo>
                  <a:pt x="66866" y="224493"/>
                </a:lnTo>
                <a:lnTo>
                  <a:pt x="58082" y="225805"/>
                </a:lnTo>
                <a:lnTo>
                  <a:pt x="48163" y="226647"/>
                </a:lnTo>
                <a:lnTo>
                  <a:pt x="40377" y="226793"/>
                </a:lnTo>
                <a:lnTo>
                  <a:pt x="38348" y="225544"/>
                </a:lnTo>
                <a:lnTo>
                  <a:pt x="36995" y="223440"/>
                </a:lnTo>
                <a:lnTo>
                  <a:pt x="34825" y="217008"/>
                </a:lnTo>
                <a:lnTo>
                  <a:pt x="34528" y="212742"/>
                </a:lnTo>
                <a:lnTo>
                  <a:pt x="34449" y="209826"/>
                </a:lnTo>
                <a:lnTo>
                  <a:pt x="35666" y="207882"/>
                </a:lnTo>
                <a:lnTo>
                  <a:pt x="37748" y="206586"/>
                </a:lnTo>
                <a:lnTo>
                  <a:pt x="40405" y="205722"/>
                </a:lnTo>
                <a:lnTo>
                  <a:pt x="42177" y="203876"/>
                </a:lnTo>
                <a:lnTo>
                  <a:pt x="43358" y="201376"/>
                </a:lnTo>
                <a:lnTo>
                  <a:pt x="44146" y="198438"/>
                </a:lnTo>
                <a:lnTo>
                  <a:pt x="47211" y="195211"/>
                </a:lnTo>
                <a:lnTo>
                  <a:pt x="51794" y="191789"/>
                </a:lnTo>
                <a:lnTo>
                  <a:pt x="57390" y="188237"/>
                </a:lnTo>
                <a:lnTo>
                  <a:pt x="66200" y="184600"/>
                </a:lnTo>
                <a:lnTo>
                  <a:pt x="77154" y="180905"/>
                </a:lnTo>
                <a:lnTo>
                  <a:pt x="89536" y="177171"/>
                </a:lnTo>
                <a:lnTo>
                  <a:pt x="100331" y="174682"/>
                </a:lnTo>
                <a:lnTo>
                  <a:pt x="110067" y="173023"/>
                </a:lnTo>
                <a:lnTo>
                  <a:pt x="134009" y="169910"/>
                </a:lnTo>
                <a:lnTo>
                  <a:pt x="189849" y="162286"/>
                </a:lnTo>
                <a:lnTo>
                  <a:pt x="201496" y="160949"/>
                </a:lnTo>
                <a:lnTo>
                  <a:pt x="210531" y="160057"/>
                </a:lnTo>
                <a:lnTo>
                  <a:pt x="220364" y="159463"/>
                </a:lnTo>
                <a:lnTo>
                  <a:pt x="241450" y="158803"/>
                </a:lnTo>
                <a:lnTo>
                  <a:pt x="251137" y="159897"/>
                </a:lnTo>
                <a:lnTo>
                  <a:pt x="260135" y="161896"/>
                </a:lnTo>
                <a:lnTo>
                  <a:pt x="285750" y="1697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6"/>
          <p:cNvSpPr/>
          <p:nvPr/>
        </p:nvSpPr>
        <p:spPr>
          <a:xfrm>
            <a:off x="7532369" y="3714750"/>
            <a:ext cx="194311" cy="34290"/>
          </a:xfrm>
          <a:custGeom>
            <a:avLst/>
            <a:gdLst/>
            <a:ahLst/>
            <a:cxnLst/>
            <a:rect l="0" t="0" r="0" b="0"/>
            <a:pathLst>
              <a:path w="194311" h="34290">
                <a:moveTo>
                  <a:pt x="0" y="34289"/>
                </a:moveTo>
                <a:lnTo>
                  <a:pt x="24272" y="28222"/>
                </a:lnTo>
                <a:lnTo>
                  <a:pt x="35231" y="26434"/>
                </a:lnTo>
                <a:lnTo>
                  <a:pt x="46348" y="25243"/>
                </a:lnTo>
                <a:lnTo>
                  <a:pt x="57568" y="24448"/>
                </a:lnTo>
                <a:lnTo>
                  <a:pt x="68859" y="22649"/>
                </a:lnTo>
                <a:lnTo>
                  <a:pt x="80196" y="20179"/>
                </a:lnTo>
                <a:lnTo>
                  <a:pt x="91564" y="17262"/>
                </a:lnTo>
                <a:lnTo>
                  <a:pt x="100413" y="15318"/>
                </a:lnTo>
                <a:lnTo>
                  <a:pt x="107582" y="14022"/>
                </a:lnTo>
                <a:lnTo>
                  <a:pt x="113631" y="13158"/>
                </a:lnTo>
                <a:lnTo>
                  <a:pt x="121475" y="11312"/>
                </a:lnTo>
                <a:lnTo>
                  <a:pt x="130513" y="8811"/>
                </a:lnTo>
                <a:lnTo>
                  <a:pt x="140349" y="5874"/>
                </a:lnTo>
                <a:lnTo>
                  <a:pt x="148176" y="3916"/>
                </a:lnTo>
                <a:lnTo>
                  <a:pt x="154664" y="2610"/>
                </a:lnTo>
                <a:lnTo>
                  <a:pt x="160259" y="1740"/>
                </a:lnTo>
                <a:lnTo>
                  <a:pt x="165261" y="1160"/>
                </a:lnTo>
                <a:lnTo>
                  <a:pt x="169863" y="773"/>
                </a:lnTo>
                <a:lnTo>
                  <a:pt x="19431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7"/>
          <p:cNvSpPr/>
          <p:nvPr/>
        </p:nvSpPr>
        <p:spPr>
          <a:xfrm>
            <a:off x="7520940" y="3806189"/>
            <a:ext cx="217170" cy="45721"/>
          </a:xfrm>
          <a:custGeom>
            <a:avLst/>
            <a:gdLst/>
            <a:ahLst/>
            <a:cxnLst/>
            <a:rect l="0" t="0" r="0" b="0"/>
            <a:pathLst>
              <a:path w="217170" h="45721">
                <a:moveTo>
                  <a:pt x="0" y="45720"/>
                </a:moveTo>
                <a:lnTo>
                  <a:pt x="6068" y="39653"/>
                </a:lnTo>
                <a:lnTo>
                  <a:pt x="9125" y="37865"/>
                </a:lnTo>
                <a:lnTo>
                  <a:pt x="12432" y="36674"/>
                </a:lnTo>
                <a:lnTo>
                  <a:pt x="15908" y="35879"/>
                </a:lnTo>
                <a:lnTo>
                  <a:pt x="19495" y="35350"/>
                </a:lnTo>
                <a:lnTo>
                  <a:pt x="23156" y="34997"/>
                </a:lnTo>
                <a:lnTo>
                  <a:pt x="26867" y="34761"/>
                </a:lnTo>
                <a:lnTo>
                  <a:pt x="30612" y="33334"/>
                </a:lnTo>
                <a:lnTo>
                  <a:pt x="34377" y="31113"/>
                </a:lnTo>
                <a:lnTo>
                  <a:pt x="38159" y="28362"/>
                </a:lnTo>
                <a:lnTo>
                  <a:pt x="43219" y="26528"/>
                </a:lnTo>
                <a:lnTo>
                  <a:pt x="49132" y="25306"/>
                </a:lnTo>
                <a:lnTo>
                  <a:pt x="55615" y="24490"/>
                </a:lnTo>
                <a:lnTo>
                  <a:pt x="93297" y="16812"/>
                </a:lnTo>
                <a:lnTo>
                  <a:pt x="137985" y="7472"/>
                </a:lnTo>
                <a:lnTo>
                  <a:pt x="151680" y="4981"/>
                </a:lnTo>
                <a:lnTo>
                  <a:pt x="21716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8"/>
          <p:cNvSpPr/>
          <p:nvPr/>
        </p:nvSpPr>
        <p:spPr>
          <a:xfrm>
            <a:off x="7829550" y="3520439"/>
            <a:ext cx="64750" cy="617221"/>
          </a:xfrm>
          <a:custGeom>
            <a:avLst/>
            <a:gdLst/>
            <a:ahLst/>
            <a:cxnLst/>
            <a:rect l="0" t="0" r="0" b="0"/>
            <a:pathLst>
              <a:path w="64750" h="617221">
                <a:moveTo>
                  <a:pt x="0" y="0"/>
                </a:moveTo>
                <a:lnTo>
                  <a:pt x="6067" y="12136"/>
                </a:lnTo>
                <a:lnTo>
                  <a:pt x="9125" y="19521"/>
                </a:lnTo>
                <a:lnTo>
                  <a:pt x="12433" y="28254"/>
                </a:lnTo>
                <a:lnTo>
                  <a:pt x="19495" y="48117"/>
                </a:lnTo>
                <a:lnTo>
                  <a:pt x="26868" y="69646"/>
                </a:lnTo>
                <a:lnTo>
                  <a:pt x="30612" y="85801"/>
                </a:lnTo>
                <a:lnTo>
                  <a:pt x="34378" y="105461"/>
                </a:lnTo>
                <a:lnTo>
                  <a:pt x="55615" y="225161"/>
                </a:lnTo>
                <a:lnTo>
                  <a:pt x="59936" y="258057"/>
                </a:lnTo>
                <a:lnTo>
                  <a:pt x="62817" y="288879"/>
                </a:lnTo>
                <a:lnTo>
                  <a:pt x="64738" y="318316"/>
                </a:lnTo>
                <a:lnTo>
                  <a:pt x="64749" y="348101"/>
                </a:lnTo>
                <a:lnTo>
                  <a:pt x="63486" y="378117"/>
                </a:lnTo>
                <a:lnTo>
                  <a:pt x="61373" y="408289"/>
                </a:lnTo>
                <a:lnTo>
                  <a:pt x="58695" y="432212"/>
                </a:lnTo>
                <a:lnTo>
                  <a:pt x="55640" y="451972"/>
                </a:lnTo>
                <a:lnTo>
                  <a:pt x="52333" y="468955"/>
                </a:lnTo>
                <a:lnTo>
                  <a:pt x="50128" y="491707"/>
                </a:lnTo>
                <a:lnTo>
                  <a:pt x="48659" y="518305"/>
                </a:lnTo>
                <a:lnTo>
                  <a:pt x="45719" y="6172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9"/>
          <p:cNvSpPr/>
          <p:nvPr/>
        </p:nvSpPr>
        <p:spPr>
          <a:xfrm>
            <a:off x="7978140" y="3497841"/>
            <a:ext cx="262507" cy="568854"/>
          </a:xfrm>
          <a:custGeom>
            <a:avLst/>
            <a:gdLst/>
            <a:ahLst/>
            <a:cxnLst/>
            <a:rect l="0" t="0" r="0" b="0"/>
            <a:pathLst>
              <a:path w="262507" h="568854">
                <a:moveTo>
                  <a:pt x="45719" y="56888"/>
                </a:moveTo>
                <a:lnTo>
                  <a:pt x="33584" y="75092"/>
                </a:lnTo>
                <a:lnTo>
                  <a:pt x="27626" y="90802"/>
                </a:lnTo>
                <a:lnTo>
                  <a:pt x="26037" y="98548"/>
                </a:lnTo>
                <a:lnTo>
                  <a:pt x="24978" y="125301"/>
                </a:lnTo>
                <a:lnTo>
                  <a:pt x="23139" y="304250"/>
                </a:lnTo>
                <a:lnTo>
                  <a:pt x="22942" y="393917"/>
                </a:lnTo>
                <a:lnTo>
                  <a:pt x="24185" y="421274"/>
                </a:lnTo>
                <a:lnTo>
                  <a:pt x="26283" y="445862"/>
                </a:lnTo>
                <a:lnTo>
                  <a:pt x="28952" y="468604"/>
                </a:lnTo>
                <a:lnTo>
                  <a:pt x="32001" y="486306"/>
                </a:lnTo>
                <a:lnTo>
                  <a:pt x="35304" y="500647"/>
                </a:lnTo>
                <a:lnTo>
                  <a:pt x="38776" y="512747"/>
                </a:lnTo>
                <a:lnTo>
                  <a:pt x="46020" y="529579"/>
                </a:lnTo>
                <a:lnTo>
                  <a:pt x="49730" y="535846"/>
                </a:lnTo>
                <a:lnTo>
                  <a:pt x="54744" y="541293"/>
                </a:lnTo>
                <a:lnTo>
                  <a:pt x="60625" y="546195"/>
                </a:lnTo>
                <a:lnTo>
                  <a:pt x="67086" y="550733"/>
                </a:lnTo>
                <a:lnTo>
                  <a:pt x="72664" y="555028"/>
                </a:lnTo>
                <a:lnTo>
                  <a:pt x="77653" y="559161"/>
                </a:lnTo>
                <a:lnTo>
                  <a:pt x="82249" y="563187"/>
                </a:lnTo>
                <a:lnTo>
                  <a:pt x="86583" y="565871"/>
                </a:lnTo>
                <a:lnTo>
                  <a:pt x="94784" y="568853"/>
                </a:lnTo>
                <a:lnTo>
                  <a:pt x="98749" y="568378"/>
                </a:lnTo>
                <a:lnTo>
                  <a:pt x="102663" y="566792"/>
                </a:lnTo>
                <a:lnTo>
                  <a:pt x="106541" y="564464"/>
                </a:lnTo>
                <a:lnTo>
                  <a:pt x="111667" y="562912"/>
                </a:lnTo>
                <a:lnTo>
                  <a:pt x="117625" y="561878"/>
                </a:lnTo>
                <a:lnTo>
                  <a:pt x="124136" y="561187"/>
                </a:lnTo>
                <a:lnTo>
                  <a:pt x="129747" y="558188"/>
                </a:lnTo>
                <a:lnTo>
                  <a:pt x="134758" y="553648"/>
                </a:lnTo>
                <a:lnTo>
                  <a:pt x="139369" y="548082"/>
                </a:lnTo>
                <a:lnTo>
                  <a:pt x="144982" y="541831"/>
                </a:lnTo>
                <a:lnTo>
                  <a:pt x="157993" y="528112"/>
                </a:lnTo>
                <a:lnTo>
                  <a:pt x="163749" y="520897"/>
                </a:lnTo>
                <a:lnTo>
                  <a:pt x="168855" y="513548"/>
                </a:lnTo>
                <a:lnTo>
                  <a:pt x="179187" y="497338"/>
                </a:lnTo>
                <a:lnTo>
                  <a:pt x="192245" y="477434"/>
                </a:lnTo>
                <a:lnTo>
                  <a:pt x="198013" y="466792"/>
                </a:lnTo>
                <a:lnTo>
                  <a:pt x="203129" y="455887"/>
                </a:lnTo>
                <a:lnTo>
                  <a:pt x="207809" y="444808"/>
                </a:lnTo>
                <a:lnTo>
                  <a:pt x="213469" y="428532"/>
                </a:lnTo>
                <a:lnTo>
                  <a:pt x="226532" y="386740"/>
                </a:lnTo>
                <a:lnTo>
                  <a:pt x="248166" y="313231"/>
                </a:lnTo>
                <a:lnTo>
                  <a:pt x="253073" y="291284"/>
                </a:lnTo>
                <a:lnTo>
                  <a:pt x="256345" y="271572"/>
                </a:lnTo>
                <a:lnTo>
                  <a:pt x="258527" y="253350"/>
                </a:lnTo>
                <a:lnTo>
                  <a:pt x="259981" y="237393"/>
                </a:lnTo>
                <a:lnTo>
                  <a:pt x="260950" y="222945"/>
                </a:lnTo>
                <a:lnTo>
                  <a:pt x="261598" y="209503"/>
                </a:lnTo>
                <a:lnTo>
                  <a:pt x="262315" y="184407"/>
                </a:lnTo>
                <a:lnTo>
                  <a:pt x="262506" y="172381"/>
                </a:lnTo>
                <a:lnTo>
                  <a:pt x="261364" y="156744"/>
                </a:lnTo>
                <a:lnTo>
                  <a:pt x="259333" y="138698"/>
                </a:lnTo>
                <a:lnTo>
                  <a:pt x="256708" y="119049"/>
                </a:lnTo>
                <a:lnTo>
                  <a:pt x="253688" y="103408"/>
                </a:lnTo>
                <a:lnTo>
                  <a:pt x="250405" y="90442"/>
                </a:lnTo>
                <a:lnTo>
                  <a:pt x="246947" y="79257"/>
                </a:lnTo>
                <a:lnTo>
                  <a:pt x="243371" y="69261"/>
                </a:lnTo>
                <a:lnTo>
                  <a:pt x="239718" y="60057"/>
                </a:lnTo>
                <a:lnTo>
                  <a:pt x="236012" y="51381"/>
                </a:lnTo>
                <a:lnTo>
                  <a:pt x="231000" y="43057"/>
                </a:lnTo>
                <a:lnTo>
                  <a:pt x="225120" y="34967"/>
                </a:lnTo>
                <a:lnTo>
                  <a:pt x="218660" y="27034"/>
                </a:lnTo>
                <a:lnTo>
                  <a:pt x="213084" y="20476"/>
                </a:lnTo>
                <a:lnTo>
                  <a:pt x="208095" y="14833"/>
                </a:lnTo>
                <a:lnTo>
                  <a:pt x="203500" y="9802"/>
                </a:lnTo>
                <a:lnTo>
                  <a:pt x="197897" y="6447"/>
                </a:lnTo>
                <a:lnTo>
                  <a:pt x="191621" y="4211"/>
                </a:lnTo>
                <a:lnTo>
                  <a:pt x="184897" y="2720"/>
                </a:lnTo>
                <a:lnTo>
                  <a:pt x="177875" y="1726"/>
                </a:lnTo>
                <a:lnTo>
                  <a:pt x="170653" y="1064"/>
                </a:lnTo>
                <a:lnTo>
                  <a:pt x="163298" y="622"/>
                </a:lnTo>
                <a:lnTo>
                  <a:pt x="148353" y="131"/>
                </a:lnTo>
                <a:lnTo>
                  <a:pt x="140812" y="0"/>
                </a:lnTo>
                <a:lnTo>
                  <a:pt x="133244" y="1183"/>
                </a:lnTo>
                <a:lnTo>
                  <a:pt x="125659" y="3242"/>
                </a:lnTo>
                <a:lnTo>
                  <a:pt x="118062" y="5884"/>
                </a:lnTo>
                <a:lnTo>
                  <a:pt x="110458" y="7645"/>
                </a:lnTo>
                <a:lnTo>
                  <a:pt x="102848" y="8820"/>
                </a:lnTo>
                <a:lnTo>
                  <a:pt x="95236" y="9603"/>
                </a:lnTo>
                <a:lnTo>
                  <a:pt x="87621" y="12664"/>
                </a:lnTo>
                <a:lnTo>
                  <a:pt x="80003" y="17246"/>
                </a:lnTo>
                <a:lnTo>
                  <a:pt x="72385" y="22840"/>
                </a:lnTo>
                <a:lnTo>
                  <a:pt x="64767" y="27839"/>
                </a:lnTo>
                <a:lnTo>
                  <a:pt x="57148" y="32443"/>
                </a:lnTo>
                <a:lnTo>
                  <a:pt x="49528" y="36781"/>
                </a:lnTo>
                <a:lnTo>
                  <a:pt x="43178" y="40944"/>
                </a:lnTo>
                <a:lnTo>
                  <a:pt x="37676" y="44988"/>
                </a:lnTo>
                <a:lnTo>
                  <a:pt x="32737" y="48955"/>
                </a:lnTo>
                <a:lnTo>
                  <a:pt x="26904" y="54140"/>
                </a:lnTo>
                <a:lnTo>
                  <a:pt x="0" y="79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80"/>
          <p:cNvSpPr/>
          <p:nvPr/>
        </p:nvSpPr>
        <p:spPr>
          <a:xfrm>
            <a:off x="8321040" y="3430279"/>
            <a:ext cx="319271" cy="638720"/>
          </a:xfrm>
          <a:custGeom>
            <a:avLst/>
            <a:gdLst/>
            <a:ahLst/>
            <a:cxnLst/>
            <a:rect l="0" t="0" r="0" b="0"/>
            <a:pathLst>
              <a:path w="319271" h="638720">
                <a:moveTo>
                  <a:pt x="57150" y="33010"/>
                </a:moveTo>
                <a:lnTo>
                  <a:pt x="57150" y="90578"/>
                </a:lnTo>
                <a:lnTo>
                  <a:pt x="55880" y="105679"/>
                </a:lnTo>
                <a:lnTo>
                  <a:pt x="53763" y="123366"/>
                </a:lnTo>
                <a:lnTo>
                  <a:pt x="51082" y="142778"/>
                </a:lnTo>
                <a:lnTo>
                  <a:pt x="49294" y="159529"/>
                </a:lnTo>
                <a:lnTo>
                  <a:pt x="48102" y="174506"/>
                </a:lnTo>
                <a:lnTo>
                  <a:pt x="47308" y="188301"/>
                </a:lnTo>
                <a:lnTo>
                  <a:pt x="45509" y="202577"/>
                </a:lnTo>
                <a:lnTo>
                  <a:pt x="43039" y="217175"/>
                </a:lnTo>
                <a:lnTo>
                  <a:pt x="40122" y="231987"/>
                </a:lnTo>
                <a:lnTo>
                  <a:pt x="33495" y="272151"/>
                </a:lnTo>
                <a:lnTo>
                  <a:pt x="29950" y="295308"/>
                </a:lnTo>
                <a:lnTo>
                  <a:pt x="27586" y="315825"/>
                </a:lnTo>
                <a:lnTo>
                  <a:pt x="26010" y="334584"/>
                </a:lnTo>
                <a:lnTo>
                  <a:pt x="24961" y="352169"/>
                </a:lnTo>
                <a:lnTo>
                  <a:pt x="23794" y="402189"/>
                </a:lnTo>
                <a:lnTo>
                  <a:pt x="23483" y="431529"/>
                </a:lnTo>
                <a:lnTo>
                  <a:pt x="24544" y="457440"/>
                </a:lnTo>
                <a:lnTo>
                  <a:pt x="26523" y="481064"/>
                </a:lnTo>
                <a:lnTo>
                  <a:pt x="29112" y="503162"/>
                </a:lnTo>
                <a:lnTo>
                  <a:pt x="32108" y="520435"/>
                </a:lnTo>
                <a:lnTo>
                  <a:pt x="35375" y="534490"/>
                </a:lnTo>
                <a:lnTo>
                  <a:pt x="38824" y="546400"/>
                </a:lnTo>
                <a:lnTo>
                  <a:pt x="43662" y="558150"/>
                </a:lnTo>
                <a:lnTo>
                  <a:pt x="49428" y="569794"/>
                </a:lnTo>
                <a:lnTo>
                  <a:pt x="61337" y="591621"/>
                </a:lnTo>
                <a:lnTo>
                  <a:pt x="70864" y="609788"/>
                </a:lnTo>
                <a:lnTo>
                  <a:pt x="79332" y="622943"/>
                </a:lnTo>
                <a:lnTo>
                  <a:pt x="83367" y="628229"/>
                </a:lnTo>
                <a:lnTo>
                  <a:pt x="87328" y="631752"/>
                </a:lnTo>
                <a:lnTo>
                  <a:pt x="91238" y="634102"/>
                </a:lnTo>
                <a:lnTo>
                  <a:pt x="95116" y="635668"/>
                </a:lnTo>
                <a:lnTo>
                  <a:pt x="101511" y="636712"/>
                </a:lnTo>
                <a:lnTo>
                  <a:pt x="109584" y="637408"/>
                </a:lnTo>
                <a:lnTo>
                  <a:pt x="126174" y="638181"/>
                </a:lnTo>
                <a:lnTo>
                  <a:pt x="137780" y="638526"/>
                </a:lnTo>
                <a:lnTo>
                  <a:pt x="157523" y="638719"/>
                </a:lnTo>
                <a:lnTo>
                  <a:pt x="163435" y="637476"/>
                </a:lnTo>
                <a:lnTo>
                  <a:pt x="173391" y="632709"/>
                </a:lnTo>
                <a:lnTo>
                  <a:pt x="182049" y="622970"/>
                </a:lnTo>
                <a:lnTo>
                  <a:pt x="186136" y="616816"/>
                </a:lnTo>
                <a:lnTo>
                  <a:pt x="191400" y="611444"/>
                </a:lnTo>
                <a:lnTo>
                  <a:pt x="197450" y="606593"/>
                </a:lnTo>
                <a:lnTo>
                  <a:pt x="204023" y="602089"/>
                </a:lnTo>
                <a:lnTo>
                  <a:pt x="209675" y="596546"/>
                </a:lnTo>
                <a:lnTo>
                  <a:pt x="219343" y="583614"/>
                </a:lnTo>
                <a:lnTo>
                  <a:pt x="224968" y="572799"/>
                </a:lnTo>
                <a:lnTo>
                  <a:pt x="231258" y="559240"/>
                </a:lnTo>
                <a:lnTo>
                  <a:pt x="237992" y="543850"/>
                </a:lnTo>
                <a:lnTo>
                  <a:pt x="243751" y="529780"/>
                </a:lnTo>
                <a:lnTo>
                  <a:pt x="248860" y="516590"/>
                </a:lnTo>
                <a:lnTo>
                  <a:pt x="253537" y="503987"/>
                </a:lnTo>
                <a:lnTo>
                  <a:pt x="275666" y="452730"/>
                </a:lnTo>
                <a:lnTo>
                  <a:pt x="290458" y="419503"/>
                </a:lnTo>
                <a:lnTo>
                  <a:pt x="300318" y="393543"/>
                </a:lnTo>
                <a:lnTo>
                  <a:pt x="306892" y="372425"/>
                </a:lnTo>
                <a:lnTo>
                  <a:pt x="311274" y="354537"/>
                </a:lnTo>
                <a:lnTo>
                  <a:pt x="314196" y="340071"/>
                </a:lnTo>
                <a:lnTo>
                  <a:pt x="316144" y="327888"/>
                </a:lnTo>
                <a:lnTo>
                  <a:pt x="317442" y="317225"/>
                </a:lnTo>
                <a:lnTo>
                  <a:pt x="318308" y="306307"/>
                </a:lnTo>
                <a:lnTo>
                  <a:pt x="318886" y="295218"/>
                </a:lnTo>
                <a:lnTo>
                  <a:pt x="319270" y="284015"/>
                </a:lnTo>
                <a:lnTo>
                  <a:pt x="318256" y="271467"/>
                </a:lnTo>
                <a:lnTo>
                  <a:pt x="316311" y="258021"/>
                </a:lnTo>
                <a:lnTo>
                  <a:pt x="313743" y="243978"/>
                </a:lnTo>
                <a:lnTo>
                  <a:pt x="310762" y="232076"/>
                </a:lnTo>
                <a:lnTo>
                  <a:pt x="307505" y="221601"/>
                </a:lnTo>
                <a:lnTo>
                  <a:pt x="304063" y="212077"/>
                </a:lnTo>
                <a:lnTo>
                  <a:pt x="299229" y="200648"/>
                </a:lnTo>
                <a:lnTo>
                  <a:pt x="293465" y="187949"/>
                </a:lnTo>
                <a:lnTo>
                  <a:pt x="287083" y="174402"/>
                </a:lnTo>
                <a:lnTo>
                  <a:pt x="276479" y="155212"/>
                </a:lnTo>
                <a:lnTo>
                  <a:pt x="227380" y="71730"/>
                </a:lnTo>
                <a:lnTo>
                  <a:pt x="220166" y="58824"/>
                </a:lnTo>
                <a:lnTo>
                  <a:pt x="212818" y="48949"/>
                </a:lnTo>
                <a:lnTo>
                  <a:pt x="205378" y="41096"/>
                </a:lnTo>
                <a:lnTo>
                  <a:pt x="197878" y="34591"/>
                </a:lnTo>
                <a:lnTo>
                  <a:pt x="189069" y="27714"/>
                </a:lnTo>
                <a:lnTo>
                  <a:pt x="179386" y="20590"/>
                </a:lnTo>
                <a:lnTo>
                  <a:pt x="169120" y="13300"/>
                </a:lnTo>
                <a:lnTo>
                  <a:pt x="161007" y="8440"/>
                </a:lnTo>
                <a:lnTo>
                  <a:pt x="154327" y="5200"/>
                </a:lnTo>
                <a:lnTo>
                  <a:pt x="148605" y="3040"/>
                </a:lnTo>
                <a:lnTo>
                  <a:pt x="138859" y="640"/>
                </a:lnTo>
                <a:lnTo>
                  <a:pt x="134483" y="0"/>
                </a:lnTo>
                <a:lnTo>
                  <a:pt x="129025" y="844"/>
                </a:lnTo>
                <a:lnTo>
                  <a:pt x="122846" y="2676"/>
                </a:lnTo>
                <a:lnTo>
                  <a:pt x="116187" y="5167"/>
                </a:lnTo>
                <a:lnTo>
                  <a:pt x="109208" y="6828"/>
                </a:lnTo>
                <a:lnTo>
                  <a:pt x="102015" y="7936"/>
                </a:lnTo>
                <a:lnTo>
                  <a:pt x="94680" y="8674"/>
                </a:lnTo>
                <a:lnTo>
                  <a:pt x="84710" y="11706"/>
                </a:lnTo>
                <a:lnTo>
                  <a:pt x="72983" y="16267"/>
                </a:lnTo>
                <a:lnTo>
                  <a:pt x="60085" y="21849"/>
                </a:lnTo>
                <a:lnTo>
                  <a:pt x="50216" y="25569"/>
                </a:lnTo>
                <a:lnTo>
                  <a:pt x="42368" y="28050"/>
                </a:lnTo>
                <a:lnTo>
                  <a:pt x="35865" y="29703"/>
                </a:lnTo>
                <a:lnTo>
                  <a:pt x="30260" y="32075"/>
                </a:lnTo>
                <a:lnTo>
                  <a:pt x="20645" y="38098"/>
                </a:lnTo>
                <a:lnTo>
                  <a:pt x="12139" y="45008"/>
                </a:lnTo>
                <a:lnTo>
                  <a:pt x="0" y="558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81"/>
          <p:cNvSpPr/>
          <p:nvPr/>
        </p:nvSpPr>
        <p:spPr>
          <a:xfrm>
            <a:off x="6583680" y="4208248"/>
            <a:ext cx="674371" cy="112292"/>
          </a:xfrm>
          <a:custGeom>
            <a:avLst/>
            <a:gdLst/>
            <a:ahLst/>
            <a:cxnLst/>
            <a:rect l="0" t="0" r="0" b="0"/>
            <a:pathLst>
              <a:path w="674371" h="112292">
                <a:moveTo>
                  <a:pt x="0" y="112291"/>
                </a:moveTo>
                <a:lnTo>
                  <a:pt x="87277" y="112291"/>
                </a:lnTo>
                <a:lnTo>
                  <a:pt x="106100" y="108905"/>
                </a:lnTo>
                <a:lnTo>
                  <a:pt x="116452" y="106224"/>
                </a:lnTo>
                <a:lnTo>
                  <a:pt x="127165" y="103166"/>
                </a:lnTo>
                <a:lnTo>
                  <a:pt x="149227" y="96383"/>
                </a:lnTo>
                <a:lnTo>
                  <a:pt x="217225" y="74133"/>
                </a:lnTo>
                <a:lnTo>
                  <a:pt x="270534" y="59772"/>
                </a:lnTo>
                <a:lnTo>
                  <a:pt x="404664" y="25576"/>
                </a:lnTo>
                <a:lnTo>
                  <a:pt x="431067" y="20191"/>
                </a:lnTo>
                <a:lnTo>
                  <a:pt x="453747" y="16601"/>
                </a:lnTo>
                <a:lnTo>
                  <a:pt x="473948" y="14208"/>
                </a:lnTo>
                <a:lnTo>
                  <a:pt x="491225" y="11343"/>
                </a:lnTo>
                <a:lnTo>
                  <a:pt x="506553" y="8162"/>
                </a:lnTo>
                <a:lnTo>
                  <a:pt x="520582" y="4772"/>
                </a:lnTo>
                <a:lnTo>
                  <a:pt x="537555" y="2512"/>
                </a:lnTo>
                <a:lnTo>
                  <a:pt x="556490" y="1005"/>
                </a:lnTo>
                <a:lnTo>
                  <a:pt x="576733" y="0"/>
                </a:lnTo>
                <a:lnTo>
                  <a:pt x="592768" y="601"/>
                </a:lnTo>
                <a:lnTo>
                  <a:pt x="605998" y="2271"/>
                </a:lnTo>
                <a:lnTo>
                  <a:pt x="617359" y="4654"/>
                </a:lnTo>
                <a:lnTo>
                  <a:pt x="633368" y="7303"/>
                </a:lnTo>
                <a:lnTo>
                  <a:pt x="645987" y="9750"/>
                </a:lnTo>
                <a:lnTo>
                  <a:pt x="652907" y="12181"/>
                </a:lnTo>
                <a:lnTo>
                  <a:pt x="674370" y="208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82"/>
          <p:cNvSpPr/>
          <p:nvPr/>
        </p:nvSpPr>
        <p:spPr>
          <a:xfrm>
            <a:off x="6778170" y="4331970"/>
            <a:ext cx="319861" cy="250890"/>
          </a:xfrm>
          <a:custGeom>
            <a:avLst/>
            <a:gdLst/>
            <a:ahLst/>
            <a:cxnLst/>
            <a:rect l="0" t="0" r="0" b="0"/>
            <a:pathLst>
              <a:path w="319861" h="250890">
                <a:moveTo>
                  <a:pt x="22680" y="0"/>
                </a:moveTo>
                <a:lnTo>
                  <a:pt x="22680" y="76831"/>
                </a:lnTo>
                <a:lnTo>
                  <a:pt x="21410" y="90590"/>
                </a:lnTo>
                <a:lnTo>
                  <a:pt x="19293" y="104843"/>
                </a:lnTo>
                <a:lnTo>
                  <a:pt x="16612" y="119425"/>
                </a:lnTo>
                <a:lnTo>
                  <a:pt x="10246" y="149174"/>
                </a:lnTo>
                <a:lnTo>
                  <a:pt x="6770" y="164219"/>
                </a:lnTo>
                <a:lnTo>
                  <a:pt x="4453" y="176790"/>
                </a:lnTo>
                <a:lnTo>
                  <a:pt x="2909" y="187709"/>
                </a:lnTo>
                <a:lnTo>
                  <a:pt x="1879" y="197530"/>
                </a:lnTo>
                <a:lnTo>
                  <a:pt x="1192" y="207886"/>
                </a:lnTo>
                <a:lnTo>
                  <a:pt x="735" y="218601"/>
                </a:lnTo>
                <a:lnTo>
                  <a:pt x="0" y="244969"/>
                </a:lnTo>
                <a:lnTo>
                  <a:pt x="1209" y="247132"/>
                </a:lnTo>
                <a:lnTo>
                  <a:pt x="3287" y="248575"/>
                </a:lnTo>
                <a:lnTo>
                  <a:pt x="8981" y="250177"/>
                </a:lnTo>
                <a:lnTo>
                  <a:pt x="15744" y="250889"/>
                </a:lnTo>
                <a:lnTo>
                  <a:pt x="23136" y="249810"/>
                </a:lnTo>
                <a:lnTo>
                  <a:pt x="33144" y="247819"/>
                </a:lnTo>
                <a:lnTo>
                  <a:pt x="44895" y="245223"/>
                </a:lnTo>
                <a:lnTo>
                  <a:pt x="55271" y="242222"/>
                </a:lnTo>
                <a:lnTo>
                  <a:pt x="64727" y="238951"/>
                </a:lnTo>
                <a:lnTo>
                  <a:pt x="73571" y="235500"/>
                </a:lnTo>
                <a:lnTo>
                  <a:pt x="83277" y="233200"/>
                </a:lnTo>
                <a:lnTo>
                  <a:pt x="93558" y="231666"/>
                </a:lnTo>
                <a:lnTo>
                  <a:pt x="104222" y="230644"/>
                </a:lnTo>
                <a:lnTo>
                  <a:pt x="117681" y="228693"/>
                </a:lnTo>
                <a:lnTo>
                  <a:pt x="149569" y="223137"/>
                </a:lnTo>
                <a:lnTo>
                  <a:pt x="164423" y="219878"/>
                </a:lnTo>
                <a:lnTo>
                  <a:pt x="178135" y="216435"/>
                </a:lnTo>
                <a:lnTo>
                  <a:pt x="191086" y="212870"/>
                </a:lnTo>
                <a:lnTo>
                  <a:pt x="202261" y="209223"/>
                </a:lnTo>
                <a:lnTo>
                  <a:pt x="212250" y="205522"/>
                </a:lnTo>
                <a:lnTo>
                  <a:pt x="221450" y="201784"/>
                </a:lnTo>
                <a:lnTo>
                  <a:pt x="230123" y="199292"/>
                </a:lnTo>
                <a:lnTo>
                  <a:pt x="238445" y="197631"/>
                </a:lnTo>
                <a:lnTo>
                  <a:pt x="246533" y="196524"/>
                </a:lnTo>
                <a:lnTo>
                  <a:pt x="254465" y="195786"/>
                </a:lnTo>
                <a:lnTo>
                  <a:pt x="262294" y="195294"/>
                </a:lnTo>
                <a:lnTo>
                  <a:pt x="277765" y="194747"/>
                </a:lnTo>
                <a:lnTo>
                  <a:pt x="319860" y="1943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83"/>
          <p:cNvSpPr/>
          <p:nvPr/>
        </p:nvSpPr>
        <p:spPr>
          <a:xfrm>
            <a:off x="6991883" y="4389119"/>
            <a:ext cx="106148" cy="514351"/>
          </a:xfrm>
          <a:custGeom>
            <a:avLst/>
            <a:gdLst/>
            <a:ahLst/>
            <a:cxnLst/>
            <a:rect l="0" t="0" r="0" b="0"/>
            <a:pathLst>
              <a:path w="106148" h="514351">
                <a:moveTo>
                  <a:pt x="14707" y="0"/>
                </a:moveTo>
                <a:lnTo>
                  <a:pt x="2571" y="6068"/>
                </a:lnTo>
                <a:lnTo>
                  <a:pt x="266" y="9126"/>
                </a:lnTo>
                <a:lnTo>
                  <a:pt x="0" y="12434"/>
                </a:lnTo>
                <a:lnTo>
                  <a:pt x="3090" y="23307"/>
                </a:lnTo>
                <a:lnTo>
                  <a:pt x="8697" y="45072"/>
                </a:lnTo>
                <a:lnTo>
                  <a:pt x="10700" y="59258"/>
                </a:lnTo>
                <a:lnTo>
                  <a:pt x="12036" y="75065"/>
                </a:lnTo>
                <a:lnTo>
                  <a:pt x="12926" y="91954"/>
                </a:lnTo>
                <a:lnTo>
                  <a:pt x="14790" y="107023"/>
                </a:lnTo>
                <a:lnTo>
                  <a:pt x="17302" y="120879"/>
                </a:lnTo>
                <a:lnTo>
                  <a:pt x="20247" y="133926"/>
                </a:lnTo>
                <a:lnTo>
                  <a:pt x="22210" y="146434"/>
                </a:lnTo>
                <a:lnTo>
                  <a:pt x="23519" y="158583"/>
                </a:lnTo>
                <a:lnTo>
                  <a:pt x="24391" y="170492"/>
                </a:lnTo>
                <a:lnTo>
                  <a:pt x="26243" y="182242"/>
                </a:lnTo>
                <a:lnTo>
                  <a:pt x="28748" y="193884"/>
                </a:lnTo>
                <a:lnTo>
                  <a:pt x="31688" y="205456"/>
                </a:lnTo>
                <a:lnTo>
                  <a:pt x="34917" y="236031"/>
                </a:lnTo>
                <a:lnTo>
                  <a:pt x="41893" y="330963"/>
                </a:lnTo>
                <a:lnTo>
                  <a:pt x="45530" y="367962"/>
                </a:lnTo>
                <a:lnTo>
                  <a:pt x="49226" y="395168"/>
                </a:lnTo>
                <a:lnTo>
                  <a:pt x="52959" y="415845"/>
                </a:lnTo>
                <a:lnTo>
                  <a:pt x="56719" y="433440"/>
                </a:lnTo>
                <a:lnTo>
                  <a:pt x="60495" y="448981"/>
                </a:lnTo>
                <a:lnTo>
                  <a:pt x="64282" y="463151"/>
                </a:lnTo>
                <a:lnTo>
                  <a:pt x="68077" y="473867"/>
                </a:lnTo>
                <a:lnTo>
                  <a:pt x="71877" y="482282"/>
                </a:lnTo>
                <a:lnTo>
                  <a:pt x="75680" y="489161"/>
                </a:lnTo>
                <a:lnTo>
                  <a:pt x="79486" y="495018"/>
                </a:lnTo>
                <a:lnTo>
                  <a:pt x="83292" y="500192"/>
                </a:lnTo>
                <a:lnTo>
                  <a:pt x="106147" y="5143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84"/>
          <p:cNvSpPr/>
          <p:nvPr/>
        </p:nvSpPr>
        <p:spPr>
          <a:xfrm>
            <a:off x="7646669" y="4163251"/>
            <a:ext cx="960122" cy="157289"/>
          </a:xfrm>
          <a:custGeom>
            <a:avLst/>
            <a:gdLst/>
            <a:ahLst/>
            <a:cxnLst/>
            <a:rect l="0" t="0" r="0" b="0"/>
            <a:pathLst>
              <a:path w="960122" h="157289">
                <a:moveTo>
                  <a:pt x="0" y="157288"/>
                </a:moveTo>
                <a:lnTo>
                  <a:pt x="31818" y="141380"/>
                </a:lnTo>
                <a:lnTo>
                  <a:pt x="49702" y="137518"/>
                </a:lnTo>
                <a:lnTo>
                  <a:pt x="70350" y="134532"/>
                </a:lnTo>
                <a:lnTo>
                  <a:pt x="81190" y="131957"/>
                </a:lnTo>
                <a:lnTo>
                  <a:pt x="92227" y="128971"/>
                </a:lnTo>
                <a:lnTo>
                  <a:pt x="210552" y="91487"/>
                </a:lnTo>
                <a:lnTo>
                  <a:pt x="236888" y="84211"/>
                </a:lnTo>
                <a:lnTo>
                  <a:pt x="318714" y="63408"/>
                </a:lnTo>
                <a:lnTo>
                  <a:pt x="355435" y="55027"/>
                </a:lnTo>
                <a:lnTo>
                  <a:pt x="430749" y="39299"/>
                </a:lnTo>
                <a:lnTo>
                  <a:pt x="468776" y="34179"/>
                </a:lnTo>
                <a:lnTo>
                  <a:pt x="623332" y="16107"/>
                </a:lnTo>
                <a:lnTo>
                  <a:pt x="658124" y="11098"/>
                </a:lnTo>
                <a:lnTo>
                  <a:pt x="686399" y="6488"/>
                </a:lnTo>
                <a:lnTo>
                  <a:pt x="710330" y="3415"/>
                </a:lnTo>
                <a:lnTo>
                  <a:pt x="731363" y="1366"/>
                </a:lnTo>
                <a:lnTo>
                  <a:pt x="750466" y="0"/>
                </a:lnTo>
                <a:lnTo>
                  <a:pt x="775901" y="359"/>
                </a:lnTo>
                <a:lnTo>
                  <a:pt x="805557" y="1869"/>
                </a:lnTo>
                <a:lnTo>
                  <a:pt x="863485" y="5663"/>
                </a:lnTo>
                <a:lnTo>
                  <a:pt x="901932" y="7349"/>
                </a:lnTo>
                <a:lnTo>
                  <a:pt x="928332" y="11486"/>
                </a:lnTo>
                <a:lnTo>
                  <a:pt x="960121" y="201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85"/>
          <p:cNvSpPr/>
          <p:nvPr/>
        </p:nvSpPr>
        <p:spPr>
          <a:xfrm>
            <a:off x="8040151" y="4297679"/>
            <a:ext cx="315179" cy="158746"/>
          </a:xfrm>
          <a:custGeom>
            <a:avLst/>
            <a:gdLst/>
            <a:ahLst/>
            <a:cxnLst/>
            <a:rect l="0" t="0" r="0" b="0"/>
            <a:pathLst>
              <a:path w="315179" h="158746">
                <a:moveTo>
                  <a:pt x="29428" y="0"/>
                </a:moveTo>
                <a:lnTo>
                  <a:pt x="17293" y="6068"/>
                </a:lnTo>
                <a:lnTo>
                  <a:pt x="13717" y="9126"/>
                </a:lnTo>
                <a:lnTo>
                  <a:pt x="11335" y="12434"/>
                </a:lnTo>
                <a:lnTo>
                  <a:pt x="9746" y="15910"/>
                </a:lnTo>
                <a:lnTo>
                  <a:pt x="8687" y="22037"/>
                </a:lnTo>
                <a:lnTo>
                  <a:pt x="7981" y="29931"/>
                </a:lnTo>
                <a:lnTo>
                  <a:pt x="7196" y="46323"/>
                </a:lnTo>
                <a:lnTo>
                  <a:pt x="6847" y="57842"/>
                </a:lnTo>
                <a:lnTo>
                  <a:pt x="6651" y="77534"/>
                </a:lnTo>
                <a:lnTo>
                  <a:pt x="5354" y="88519"/>
                </a:lnTo>
                <a:lnTo>
                  <a:pt x="3218" y="102193"/>
                </a:lnTo>
                <a:lnTo>
                  <a:pt x="525" y="117659"/>
                </a:lnTo>
                <a:lnTo>
                  <a:pt x="0" y="129239"/>
                </a:lnTo>
                <a:lnTo>
                  <a:pt x="919" y="138230"/>
                </a:lnTo>
                <a:lnTo>
                  <a:pt x="2803" y="145493"/>
                </a:lnTo>
                <a:lnTo>
                  <a:pt x="5328" y="150336"/>
                </a:lnTo>
                <a:lnTo>
                  <a:pt x="8281" y="153564"/>
                </a:lnTo>
                <a:lnTo>
                  <a:pt x="11520" y="155716"/>
                </a:lnTo>
                <a:lnTo>
                  <a:pt x="18506" y="158107"/>
                </a:lnTo>
                <a:lnTo>
                  <a:pt x="22146" y="158745"/>
                </a:lnTo>
                <a:lnTo>
                  <a:pt x="27113" y="157900"/>
                </a:lnTo>
                <a:lnTo>
                  <a:pt x="32965" y="156067"/>
                </a:lnTo>
                <a:lnTo>
                  <a:pt x="39406" y="153575"/>
                </a:lnTo>
                <a:lnTo>
                  <a:pt x="46241" y="150643"/>
                </a:lnTo>
                <a:lnTo>
                  <a:pt x="60607" y="144000"/>
                </a:lnTo>
                <a:lnTo>
                  <a:pt x="85619" y="133427"/>
                </a:lnTo>
                <a:lnTo>
                  <a:pt x="101179" y="127051"/>
                </a:lnTo>
                <a:lnTo>
                  <a:pt x="128627" y="116581"/>
                </a:lnTo>
                <a:lnTo>
                  <a:pt x="141281" y="112011"/>
                </a:lnTo>
                <a:lnTo>
                  <a:pt x="156067" y="107694"/>
                </a:lnTo>
                <a:lnTo>
                  <a:pt x="172274" y="103546"/>
                </a:lnTo>
                <a:lnTo>
                  <a:pt x="189429" y="99511"/>
                </a:lnTo>
                <a:lnTo>
                  <a:pt x="203405" y="96820"/>
                </a:lnTo>
                <a:lnTo>
                  <a:pt x="215263" y="95027"/>
                </a:lnTo>
                <a:lnTo>
                  <a:pt x="225708" y="93832"/>
                </a:lnTo>
                <a:lnTo>
                  <a:pt x="235212" y="93034"/>
                </a:lnTo>
                <a:lnTo>
                  <a:pt x="244088" y="92503"/>
                </a:lnTo>
                <a:lnTo>
                  <a:pt x="252545" y="92149"/>
                </a:lnTo>
                <a:lnTo>
                  <a:pt x="263263" y="90643"/>
                </a:lnTo>
                <a:lnTo>
                  <a:pt x="275488" y="88369"/>
                </a:lnTo>
                <a:lnTo>
                  <a:pt x="315178" y="800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86"/>
          <p:cNvSpPr/>
          <p:nvPr/>
        </p:nvSpPr>
        <p:spPr>
          <a:xfrm>
            <a:off x="8183879" y="4251959"/>
            <a:ext cx="68581" cy="560071"/>
          </a:xfrm>
          <a:custGeom>
            <a:avLst/>
            <a:gdLst/>
            <a:ahLst/>
            <a:cxnLst/>
            <a:rect l="0" t="0" r="0" b="0"/>
            <a:pathLst>
              <a:path w="68581" h="560071">
                <a:moveTo>
                  <a:pt x="0" y="0"/>
                </a:moveTo>
                <a:lnTo>
                  <a:pt x="0" y="51501"/>
                </a:lnTo>
                <a:lnTo>
                  <a:pt x="1271" y="62274"/>
                </a:lnTo>
                <a:lnTo>
                  <a:pt x="3387" y="74536"/>
                </a:lnTo>
                <a:lnTo>
                  <a:pt x="6069" y="87791"/>
                </a:lnTo>
                <a:lnTo>
                  <a:pt x="7855" y="99168"/>
                </a:lnTo>
                <a:lnTo>
                  <a:pt x="9048" y="109292"/>
                </a:lnTo>
                <a:lnTo>
                  <a:pt x="9842" y="118581"/>
                </a:lnTo>
                <a:lnTo>
                  <a:pt x="11641" y="128584"/>
                </a:lnTo>
                <a:lnTo>
                  <a:pt x="14112" y="139063"/>
                </a:lnTo>
                <a:lnTo>
                  <a:pt x="17028" y="149859"/>
                </a:lnTo>
                <a:lnTo>
                  <a:pt x="20242" y="165946"/>
                </a:lnTo>
                <a:lnTo>
                  <a:pt x="27201" y="207527"/>
                </a:lnTo>
                <a:lnTo>
                  <a:pt x="30834" y="243762"/>
                </a:lnTo>
                <a:lnTo>
                  <a:pt x="42015" y="382671"/>
                </a:lnTo>
                <a:lnTo>
                  <a:pt x="45790" y="416404"/>
                </a:lnTo>
                <a:lnTo>
                  <a:pt x="49577" y="445243"/>
                </a:lnTo>
                <a:lnTo>
                  <a:pt x="53371" y="468279"/>
                </a:lnTo>
                <a:lnTo>
                  <a:pt x="57171" y="487446"/>
                </a:lnTo>
                <a:lnTo>
                  <a:pt x="60975" y="504034"/>
                </a:lnTo>
                <a:lnTo>
                  <a:pt x="63510" y="516363"/>
                </a:lnTo>
                <a:lnTo>
                  <a:pt x="65201" y="525852"/>
                </a:lnTo>
                <a:lnTo>
                  <a:pt x="68580" y="5600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87"/>
          <p:cNvSpPr/>
          <p:nvPr/>
        </p:nvSpPr>
        <p:spPr>
          <a:xfrm>
            <a:off x="7006590" y="5154929"/>
            <a:ext cx="342901" cy="331472"/>
          </a:xfrm>
          <a:custGeom>
            <a:avLst/>
            <a:gdLst/>
            <a:ahLst/>
            <a:cxnLst/>
            <a:rect l="0" t="0" r="0" b="0"/>
            <a:pathLst>
              <a:path w="342901" h="331472">
                <a:moveTo>
                  <a:pt x="0" y="0"/>
                </a:moveTo>
                <a:lnTo>
                  <a:pt x="0" y="6068"/>
                </a:lnTo>
                <a:lnTo>
                  <a:pt x="1270" y="9126"/>
                </a:lnTo>
                <a:lnTo>
                  <a:pt x="9125" y="20767"/>
                </a:lnTo>
                <a:lnTo>
                  <a:pt x="12433" y="26545"/>
                </a:lnTo>
                <a:lnTo>
                  <a:pt x="15908" y="32937"/>
                </a:lnTo>
                <a:lnTo>
                  <a:pt x="22036" y="41008"/>
                </a:lnTo>
                <a:lnTo>
                  <a:pt x="29930" y="50199"/>
                </a:lnTo>
                <a:lnTo>
                  <a:pt x="46322" y="68031"/>
                </a:lnTo>
                <a:lnTo>
                  <a:pt x="57841" y="80189"/>
                </a:lnTo>
                <a:lnTo>
                  <a:pt x="63960" y="85210"/>
                </a:lnTo>
                <a:lnTo>
                  <a:pt x="70581" y="89827"/>
                </a:lnTo>
                <a:lnTo>
                  <a:pt x="77533" y="94175"/>
                </a:lnTo>
                <a:lnTo>
                  <a:pt x="85978" y="102153"/>
                </a:lnTo>
                <a:lnTo>
                  <a:pt x="95419" y="112552"/>
                </a:lnTo>
                <a:lnTo>
                  <a:pt x="105523" y="124565"/>
                </a:lnTo>
                <a:lnTo>
                  <a:pt x="114798" y="133843"/>
                </a:lnTo>
                <a:lnTo>
                  <a:pt x="123522" y="141299"/>
                </a:lnTo>
                <a:lnTo>
                  <a:pt x="131878" y="147539"/>
                </a:lnTo>
                <a:lnTo>
                  <a:pt x="161482" y="171407"/>
                </a:lnTo>
                <a:lnTo>
                  <a:pt x="180045" y="186662"/>
                </a:lnTo>
                <a:lnTo>
                  <a:pt x="196230" y="200641"/>
                </a:lnTo>
                <a:lnTo>
                  <a:pt x="210829" y="213771"/>
                </a:lnTo>
                <a:lnTo>
                  <a:pt x="224373" y="226334"/>
                </a:lnTo>
                <a:lnTo>
                  <a:pt x="235942" y="235979"/>
                </a:lnTo>
                <a:lnTo>
                  <a:pt x="246195" y="243680"/>
                </a:lnTo>
                <a:lnTo>
                  <a:pt x="255569" y="250083"/>
                </a:lnTo>
                <a:lnTo>
                  <a:pt x="263089" y="255622"/>
                </a:lnTo>
                <a:lnTo>
                  <a:pt x="269372" y="260585"/>
                </a:lnTo>
                <a:lnTo>
                  <a:pt x="274832" y="265163"/>
                </a:lnTo>
                <a:lnTo>
                  <a:pt x="279741" y="270756"/>
                </a:lnTo>
                <a:lnTo>
                  <a:pt x="284284" y="277024"/>
                </a:lnTo>
                <a:lnTo>
                  <a:pt x="288583" y="283743"/>
                </a:lnTo>
                <a:lnTo>
                  <a:pt x="293989" y="289492"/>
                </a:lnTo>
                <a:lnTo>
                  <a:pt x="300132" y="294595"/>
                </a:lnTo>
                <a:lnTo>
                  <a:pt x="306768" y="299267"/>
                </a:lnTo>
                <a:lnTo>
                  <a:pt x="313732" y="303651"/>
                </a:lnTo>
                <a:lnTo>
                  <a:pt x="320914" y="307844"/>
                </a:lnTo>
                <a:lnTo>
                  <a:pt x="342900" y="3314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88"/>
          <p:cNvSpPr/>
          <p:nvPr/>
        </p:nvSpPr>
        <p:spPr>
          <a:xfrm>
            <a:off x="7063740" y="5132069"/>
            <a:ext cx="228601" cy="377191"/>
          </a:xfrm>
          <a:custGeom>
            <a:avLst/>
            <a:gdLst/>
            <a:ahLst/>
            <a:cxnLst/>
            <a:rect l="0" t="0" r="0" b="0"/>
            <a:pathLst>
              <a:path w="228601" h="377191">
                <a:moveTo>
                  <a:pt x="228600" y="0"/>
                </a:moveTo>
                <a:lnTo>
                  <a:pt x="210396" y="12136"/>
                </a:lnTo>
                <a:lnTo>
                  <a:pt x="203764" y="18251"/>
                </a:lnTo>
                <a:lnTo>
                  <a:pt x="198073" y="24867"/>
                </a:lnTo>
                <a:lnTo>
                  <a:pt x="193008" y="31818"/>
                </a:lnTo>
                <a:lnTo>
                  <a:pt x="187092" y="42803"/>
                </a:lnTo>
                <a:lnTo>
                  <a:pt x="180608" y="56475"/>
                </a:lnTo>
                <a:lnTo>
                  <a:pt x="173746" y="71940"/>
                </a:lnTo>
                <a:lnTo>
                  <a:pt x="164090" y="89870"/>
                </a:lnTo>
                <a:lnTo>
                  <a:pt x="152573" y="109444"/>
                </a:lnTo>
                <a:lnTo>
                  <a:pt x="128770" y="147702"/>
                </a:lnTo>
                <a:lnTo>
                  <a:pt x="109725" y="177406"/>
                </a:lnTo>
                <a:lnTo>
                  <a:pt x="99819" y="195741"/>
                </a:lnTo>
                <a:lnTo>
                  <a:pt x="89406" y="216854"/>
                </a:lnTo>
                <a:lnTo>
                  <a:pt x="57454" y="284277"/>
                </a:lnTo>
                <a:lnTo>
                  <a:pt x="49732" y="297468"/>
                </a:lnTo>
                <a:lnTo>
                  <a:pt x="40775" y="311342"/>
                </a:lnTo>
                <a:lnTo>
                  <a:pt x="30993" y="325672"/>
                </a:lnTo>
                <a:lnTo>
                  <a:pt x="23202" y="337764"/>
                </a:lnTo>
                <a:lnTo>
                  <a:pt x="16737" y="348366"/>
                </a:lnTo>
                <a:lnTo>
                  <a:pt x="11158" y="357975"/>
                </a:lnTo>
                <a:lnTo>
                  <a:pt x="7439" y="365650"/>
                </a:lnTo>
                <a:lnTo>
                  <a:pt x="4959" y="372037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89"/>
          <p:cNvSpPr/>
          <p:nvPr/>
        </p:nvSpPr>
        <p:spPr>
          <a:xfrm>
            <a:off x="7406640" y="4880709"/>
            <a:ext cx="297180" cy="228368"/>
          </a:xfrm>
          <a:custGeom>
            <a:avLst/>
            <a:gdLst/>
            <a:ahLst/>
            <a:cxnLst/>
            <a:rect l="0" t="0" r="0" b="0"/>
            <a:pathLst>
              <a:path w="297180" h="228368">
                <a:moveTo>
                  <a:pt x="0" y="114200"/>
                </a:moveTo>
                <a:lnTo>
                  <a:pt x="0" y="95997"/>
                </a:lnTo>
                <a:lnTo>
                  <a:pt x="1270" y="90635"/>
                </a:lnTo>
                <a:lnTo>
                  <a:pt x="3386" y="87060"/>
                </a:lnTo>
                <a:lnTo>
                  <a:pt x="9125" y="81818"/>
                </a:lnTo>
                <a:lnTo>
                  <a:pt x="20800" y="70488"/>
                </a:lnTo>
                <a:lnTo>
                  <a:pt x="38587" y="52748"/>
                </a:lnTo>
                <a:lnTo>
                  <a:pt x="43506" y="50372"/>
                </a:lnTo>
                <a:lnTo>
                  <a:pt x="49324" y="48788"/>
                </a:lnTo>
                <a:lnTo>
                  <a:pt x="55742" y="47732"/>
                </a:lnTo>
                <a:lnTo>
                  <a:pt x="61291" y="45758"/>
                </a:lnTo>
                <a:lnTo>
                  <a:pt x="66261" y="43173"/>
                </a:lnTo>
                <a:lnTo>
                  <a:pt x="70844" y="40178"/>
                </a:lnTo>
                <a:lnTo>
                  <a:pt x="76439" y="36912"/>
                </a:lnTo>
                <a:lnTo>
                  <a:pt x="82709" y="33465"/>
                </a:lnTo>
                <a:lnTo>
                  <a:pt x="89430" y="29897"/>
                </a:lnTo>
                <a:lnTo>
                  <a:pt x="97719" y="24978"/>
                </a:lnTo>
                <a:lnTo>
                  <a:pt x="117091" y="12739"/>
                </a:lnTo>
                <a:lnTo>
                  <a:pt x="126321" y="8460"/>
                </a:lnTo>
                <a:lnTo>
                  <a:pt x="135013" y="5607"/>
                </a:lnTo>
                <a:lnTo>
                  <a:pt x="143349" y="3704"/>
                </a:lnTo>
                <a:lnTo>
                  <a:pt x="151445" y="2437"/>
                </a:lnTo>
                <a:lnTo>
                  <a:pt x="159384" y="1591"/>
                </a:lnTo>
                <a:lnTo>
                  <a:pt x="178238" y="234"/>
                </a:lnTo>
                <a:lnTo>
                  <a:pt x="184203" y="49"/>
                </a:lnTo>
                <a:lnTo>
                  <a:pt x="187573" y="0"/>
                </a:lnTo>
                <a:lnTo>
                  <a:pt x="189818" y="1236"/>
                </a:lnTo>
                <a:lnTo>
                  <a:pt x="191315" y="3331"/>
                </a:lnTo>
                <a:lnTo>
                  <a:pt x="192313" y="5998"/>
                </a:lnTo>
                <a:lnTo>
                  <a:pt x="192979" y="10315"/>
                </a:lnTo>
                <a:lnTo>
                  <a:pt x="193422" y="15733"/>
                </a:lnTo>
                <a:lnTo>
                  <a:pt x="193915" y="27257"/>
                </a:lnTo>
                <a:lnTo>
                  <a:pt x="194134" y="36612"/>
                </a:lnTo>
                <a:lnTo>
                  <a:pt x="192923" y="42155"/>
                </a:lnTo>
                <a:lnTo>
                  <a:pt x="190845" y="48390"/>
                </a:lnTo>
                <a:lnTo>
                  <a:pt x="188190" y="55087"/>
                </a:lnTo>
                <a:lnTo>
                  <a:pt x="183880" y="62092"/>
                </a:lnTo>
                <a:lnTo>
                  <a:pt x="178466" y="69301"/>
                </a:lnTo>
                <a:lnTo>
                  <a:pt x="172317" y="76648"/>
                </a:lnTo>
                <a:lnTo>
                  <a:pt x="166948" y="84086"/>
                </a:lnTo>
                <a:lnTo>
                  <a:pt x="162098" y="91584"/>
                </a:lnTo>
                <a:lnTo>
                  <a:pt x="157595" y="99123"/>
                </a:lnTo>
                <a:lnTo>
                  <a:pt x="153324" y="106689"/>
                </a:lnTo>
                <a:lnTo>
                  <a:pt x="145191" y="121868"/>
                </a:lnTo>
                <a:lnTo>
                  <a:pt x="138704" y="130742"/>
                </a:lnTo>
                <a:lnTo>
                  <a:pt x="130569" y="140468"/>
                </a:lnTo>
                <a:lnTo>
                  <a:pt x="121336" y="150762"/>
                </a:lnTo>
                <a:lnTo>
                  <a:pt x="112640" y="161435"/>
                </a:lnTo>
                <a:lnTo>
                  <a:pt x="104303" y="172360"/>
                </a:lnTo>
                <a:lnTo>
                  <a:pt x="96205" y="183453"/>
                </a:lnTo>
                <a:lnTo>
                  <a:pt x="89537" y="193389"/>
                </a:lnTo>
                <a:lnTo>
                  <a:pt x="83822" y="202553"/>
                </a:lnTo>
                <a:lnTo>
                  <a:pt x="71590" y="223375"/>
                </a:lnTo>
                <a:lnTo>
                  <a:pt x="71857" y="225083"/>
                </a:lnTo>
                <a:lnTo>
                  <a:pt x="73304" y="226223"/>
                </a:lnTo>
                <a:lnTo>
                  <a:pt x="75539" y="226981"/>
                </a:lnTo>
                <a:lnTo>
                  <a:pt x="84796" y="227826"/>
                </a:lnTo>
                <a:lnTo>
                  <a:pt x="96106" y="228200"/>
                </a:lnTo>
                <a:lnTo>
                  <a:pt x="105368" y="228367"/>
                </a:lnTo>
                <a:lnTo>
                  <a:pt x="112155" y="227142"/>
                </a:lnTo>
                <a:lnTo>
                  <a:pt x="120489" y="225054"/>
                </a:lnTo>
                <a:lnTo>
                  <a:pt x="129856" y="222393"/>
                </a:lnTo>
                <a:lnTo>
                  <a:pt x="139910" y="220619"/>
                </a:lnTo>
                <a:lnTo>
                  <a:pt x="150424" y="219436"/>
                </a:lnTo>
                <a:lnTo>
                  <a:pt x="161243" y="218648"/>
                </a:lnTo>
                <a:lnTo>
                  <a:pt x="170995" y="216852"/>
                </a:lnTo>
                <a:lnTo>
                  <a:pt x="180037" y="214385"/>
                </a:lnTo>
                <a:lnTo>
                  <a:pt x="188604" y="211470"/>
                </a:lnTo>
                <a:lnTo>
                  <a:pt x="196856" y="209527"/>
                </a:lnTo>
                <a:lnTo>
                  <a:pt x="204897" y="208231"/>
                </a:lnTo>
                <a:lnTo>
                  <a:pt x="212798" y="207368"/>
                </a:lnTo>
                <a:lnTo>
                  <a:pt x="225685" y="208062"/>
                </a:lnTo>
                <a:lnTo>
                  <a:pt x="241897" y="209795"/>
                </a:lnTo>
                <a:lnTo>
                  <a:pt x="297179" y="2170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90"/>
          <p:cNvSpPr/>
          <p:nvPr/>
        </p:nvSpPr>
        <p:spPr>
          <a:xfrm>
            <a:off x="7806690" y="5189219"/>
            <a:ext cx="160020" cy="34291"/>
          </a:xfrm>
          <a:custGeom>
            <a:avLst/>
            <a:gdLst/>
            <a:ahLst/>
            <a:cxnLst/>
            <a:rect l="0" t="0" r="0" b="0"/>
            <a:pathLst>
              <a:path w="160020" h="34291">
                <a:moveTo>
                  <a:pt x="0" y="34290"/>
                </a:moveTo>
                <a:lnTo>
                  <a:pt x="18202" y="28223"/>
                </a:lnTo>
                <a:lnTo>
                  <a:pt x="24835" y="26435"/>
                </a:lnTo>
                <a:lnTo>
                  <a:pt x="30526" y="25244"/>
                </a:lnTo>
                <a:lnTo>
                  <a:pt x="35591" y="24449"/>
                </a:lnTo>
                <a:lnTo>
                  <a:pt x="40238" y="23920"/>
                </a:lnTo>
                <a:lnTo>
                  <a:pt x="44605" y="23567"/>
                </a:lnTo>
                <a:lnTo>
                  <a:pt x="48786" y="23331"/>
                </a:lnTo>
                <a:lnTo>
                  <a:pt x="54114" y="21904"/>
                </a:lnTo>
                <a:lnTo>
                  <a:pt x="60206" y="19683"/>
                </a:lnTo>
                <a:lnTo>
                  <a:pt x="66807" y="16932"/>
                </a:lnTo>
                <a:lnTo>
                  <a:pt x="76288" y="13828"/>
                </a:lnTo>
                <a:lnTo>
                  <a:pt x="87688" y="10489"/>
                </a:lnTo>
                <a:lnTo>
                  <a:pt x="100369" y="6993"/>
                </a:lnTo>
                <a:lnTo>
                  <a:pt x="111363" y="4662"/>
                </a:lnTo>
                <a:lnTo>
                  <a:pt x="121231" y="3108"/>
                </a:lnTo>
                <a:lnTo>
                  <a:pt x="16001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91"/>
          <p:cNvSpPr/>
          <p:nvPr/>
        </p:nvSpPr>
        <p:spPr>
          <a:xfrm>
            <a:off x="7795259" y="5280659"/>
            <a:ext cx="160021" cy="57151"/>
          </a:xfrm>
          <a:custGeom>
            <a:avLst/>
            <a:gdLst/>
            <a:ahLst/>
            <a:cxnLst/>
            <a:rect l="0" t="0" r="0" b="0"/>
            <a:pathLst>
              <a:path w="160021" h="57151">
                <a:moveTo>
                  <a:pt x="0" y="57150"/>
                </a:moveTo>
                <a:lnTo>
                  <a:pt x="25751" y="57150"/>
                </a:lnTo>
                <a:lnTo>
                  <a:pt x="38758" y="52070"/>
                </a:lnTo>
                <a:lnTo>
                  <a:pt x="57588" y="43604"/>
                </a:lnTo>
                <a:lnTo>
                  <a:pt x="16002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92"/>
          <p:cNvSpPr/>
          <p:nvPr/>
        </p:nvSpPr>
        <p:spPr>
          <a:xfrm>
            <a:off x="8047406" y="5029711"/>
            <a:ext cx="456514" cy="477089"/>
          </a:xfrm>
          <a:custGeom>
            <a:avLst/>
            <a:gdLst/>
            <a:ahLst/>
            <a:cxnLst/>
            <a:rect l="0" t="0" r="0" b="0"/>
            <a:pathLst>
              <a:path w="456514" h="477089">
                <a:moveTo>
                  <a:pt x="147903" y="22348"/>
                </a:moveTo>
                <a:lnTo>
                  <a:pt x="160039" y="16281"/>
                </a:lnTo>
                <a:lnTo>
                  <a:pt x="169383" y="13302"/>
                </a:lnTo>
                <a:lnTo>
                  <a:pt x="179040" y="10708"/>
                </a:lnTo>
                <a:lnTo>
                  <a:pt x="191798" y="5321"/>
                </a:lnTo>
                <a:lnTo>
                  <a:pt x="202549" y="2081"/>
                </a:lnTo>
                <a:lnTo>
                  <a:pt x="212830" y="640"/>
                </a:lnTo>
                <a:lnTo>
                  <a:pt x="225867" y="0"/>
                </a:lnTo>
                <a:lnTo>
                  <a:pt x="240127" y="3103"/>
                </a:lnTo>
                <a:lnTo>
                  <a:pt x="247486" y="5708"/>
                </a:lnTo>
                <a:lnTo>
                  <a:pt x="254932" y="9985"/>
                </a:lnTo>
                <a:lnTo>
                  <a:pt x="262436" y="15376"/>
                </a:lnTo>
                <a:lnTo>
                  <a:pt x="276277" y="26870"/>
                </a:lnTo>
                <a:lnTo>
                  <a:pt x="286662" y="36211"/>
                </a:lnTo>
                <a:lnTo>
                  <a:pt x="299648" y="48610"/>
                </a:lnTo>
                <a:lnTo>
                  <a:pt x="307632" y="59844"/>
                </a:lnTo>
                <a:lnTo>
                  <a:pt x="311539" y="66395"/>
                </a:lnTo>
                <a:lnTo>
                  <a:pt x="315881" y="80448"/>
                </a:lnTo>
                <a:lnTo>
                  <a:pt x="317810" y="95161"/>
                </a:lnTo>
                <a:lnTo>
                  <a:pt x="318325" y="102640"/>
                </a:lnTo>
                <a:lnTo>
                  <a:pt x="318667" y="110166"/>
                </a:lnTo>
                <a:lnTo>
                  <a:pt x="317626" y="118993"/>
                </a:lnTo>
                <a:lnTo>
                  <a:pt x="315662" y="128688"/>
                </a:lnTo>
                <a:lnTo>
                  <a:pt x="313082" y="138962"/>
                </a:lnTo>
                <a:lnTo>
                  <a:pt x="310093" y="149621"/>
                </a:lnTo>
                <a:lnTo>
                  <a:pt x="303384" y="171624"/>
                </a:lnTo>
                <a:lnTo>
                  <a:pt x="292467" y="205431"/>
                </a:lnTo>
                <a:lnTo>
                  <a:pt x="287459" y="215524"/>
                </a:lnTo>
                <a:lnTo>
                  <a:pt x="281580" y="224792"/>
                </a:lnTo>
                <a:lnTo>
                  <a:pt x="275121" y="233511"/>
                </a:lnTo>
                <a:lnTo>
                  <a:pt x="268276" y="244403"/>
                </a:lnTo>
                <a:lnTo>
                  <a:pt x="261172" y="256745"/>
                </a:lnTo>
                <a:lnTo>
                  <a:pt x="253895" y="270053"/>
                </a:lnTo>
                <a:lnTo>
                  <a:pt x="246504" y="282735"/>
                </a:lnTo>
                <a:lnTo>
                  <a:pt x="231519" y="306986"/>
                </a:lnTo>
                <a:lnTo>
                  <a:pt x="222698" y="317517"/>
                </a:lnTo>
                <a:lnTo>
                  <a:pt x="213006" y="327077"/>
                </a:lnTo>
                <a:lnTo>
                  <a:pt x="202735" y="335991"/>
                </a:lnTo>
                <a:lnTo>
                  <a:pt x="193348" y="345743"/>
                </a:lnTo>
                <a:lnTo>
                  <a:pt x="184550" y="356055"/>
                </a:lnTo>
                <a:lnTo>
                  <a:pt x="176144" y="366740"/>
                </a:lnTo>
                <a:lnTo>
                  <a:pt x="168001" y="376402"/>
                </a:lnTo>
                <a:lnTo>
                  <a:pt x="160032" y="385384"/>
                </a:lnTo>
                <a:lnTo>
                  <a:pt x="152179" y="393912"/>
                </a:lnTo>
                <a:lnTo>
                  <a:pt x="143134" y="402138"/>
                </a:lnTo>
                <a:lnTo>
                  <a:pt x="133293" y="410161"/>
                </a:lnTo>
                <a:lnTo>
                  <a:pt x="122923" y="418050"/>
                </a:lnTo>
                <a:lnTo>
                  <a:pt x="113471" y="425850"/>
                </a:lnTo>
                <a:lnTo>
                  <a:pt x="104628" y="433589"/>
                </a:lnTo>
                <a:lnTo>
                  <a:pt x="96193" y="441289"/>
                </a:lnTo>
                <a:lnTo>
                  <a:pt x="88029" y="447692"/>
                </a:lnTo>
                <a:lnTo>
                  <a:pt x="80048" y="453231"/>
                </a:lnTo>
                <a:lnTo>
                  <a:pt x="72186" y="458193"/>
                </a:lnTo>
                <a:lnTo>
                  <a:pt x="64405" y="462772"/>
                </a:lnTo>
                <a:lnTo>
                  <a:pt x="56678" y="467094"/>
                </a:lnTo>
                <a:lnTo>
                  <a:pt x="42589" y="474013"/>
                </a:lnTo>
                <a:lnTo>
                  <a:pt x="32093" y="477088"/>
                </a:lnTo>
                <a:lnTo>
                  <a:pt x="27517" y="476638"/>
                </a:lnTo>
                <a:lnTo>
                  <a:pt x="23196" y="475068"/>
                </a:lnTo>
                <a:lnTo>
                  <a:pt x="15008" y="471207"/>
                </a:lnTo>
                <a:lnTo>
                  <a:pt x="7136" y="469491"/>
                </a:lnTo>
                <a:lnTo>
                  <a:pt x="4528" y="466494"/>
                </a:lnTo>
                <a:lnTo>
                  <a:pt x="2790" y="461955"/>
                </a:lnTo>
                <a:lnTo>
                  <a:pt x="859" y="451409"/>
                </a:lnTo>
                <a:lnTo>
                  <a:pt x="0" y="442489"/>
                </a:lnTo>
                <a:lnTo>
                  <a:pt x="3005" y="430904"/>
                </a:lnTo>
                <a:lnTo>
                  <a:pt x="8575" y="417289"/>
                </a:lnTo>
                <a:lnTo>
                  <a:pt x="15283" y="402771"/>
                </a:lnTo>
                <a:lnTo>
                  <a:pt x="20120" y="395343"/>
                </a:lnTo>
                <a:lnTo>
                  <a:pt x="25884" y="387852"/>
                </a:lnTo>
                <a:lnTo>
                  <a:pt x="32268" y="380317"/>
                </a:lnTo>
                <a:lnTo>
                  <a:pt x="39063" y="372754"/>
                </a:lnTo>
                <a:lnTo>
                  <a:pt x="53386" y="357577"/>
                </a:lnTo>
                <a:lnTo>
                  <a:pt x="60762" y="351245"/>
                </a:lnTo>
                <a:lnTo>
                  <a:pt x="68219" y="345752"/>
                </a:lnTo>
                <a:lnTo>
                  <a:pt x="75730" y="340821"/>
                </a:lnTo>
                <a:lnTo>
                  <a:pt x="83279" y="334994"/>
                </a:lnTo>
                <a:lnTo>
                  <a:pt x="90849" y="328569"/>
                </a:lnTo>
                <a:lnTo>
                  <a:pt x="98438" y="321745"/>
                </a:lnTo>
                <a:lnTo>
                  <a:pt x="107306" y="315926"/>
                </a:lnTo>
                <a:lnTo>
                  <a:pt x="117029" y="310777"/>
                </a:lnTo>
                <a:lnTo>
                  <a:pt x="127320" y="306074"/>
                </a:lnTo>
                <a:lnTo>
                  <a:pt x="140532" y="301669"/>
                </a:lnTo>
                <a:lnTo>
                  <a:pt x="155689" y="297462"/>
                </a:lnTo>
                <a:lnTo>
                  <a:pt x="172144" y="293387"/>
                </a:lnTo>
                <a:lnTo>
                  <a:pt x="185654" y="290671"/>
                </a:lnTo>
                <a:lnTo>
                  <a:pt x="197200" y="288860"/>
                </a:lnTo>
                <a:lnTo>
                  <a:pt x="207438" y="287653"/>
                </a:lnTo>
                <a:lnTo>
                  <a:pt x="220614" y="288118"/>
                </a:lnTo>
                <a:lnTo>
                  <a:pt x="235746" y="289698"/>
                </a:lnTo>
                <a:lnTo>
                  <a:pt x="252185" y="292022"/>
                </a:lnTo>
                <a:lnTo>
                  <a:pt x="265685" y="293571"/>
                </a:lnTo>
                <a:lnTo>
                  <a:pt x="277225" y="294603"/>
                </a:lnTo>
                <a:lnTo>
                  <a:pt x="287458" y="295292"/>
                </a:lnTo>
                <a:lnTo>
                  <a:pt x="296819" y="297021"/>
                </a:lnTo>
                <a:lnTo>
                  <a:pt x="305601" y="299443"/>
                </a:lnTo>
                <a:lnTo>
                  <a:pt x="313995" y="302328"/>
                </a:lnTo>
                <a:lnTo>
                  <a:pt x="322131" y="305522"/>
                </a:lnTo>
                <a:lnTo>
                  <a:pt x="330095" y="308920"/>
                </a:lnTo>
                <a:lnTo>
                  <a:pt x="337944" y="312457"/>
                </a:lnTo>
                <a:lnTo>
                  <a:pt x="352068" y="317354"/>
                </a:lnTo>
                <a:lnTo>
                  <a:pt x="391466" y="329569"/>
                </a:lnTo>
                <a:lnTo>
                  <a:pt x="406798" y="333842"/>
                </a:lnTo>
                <a:lnTo>
                  <a:pt x="418290" y="336691"/>
                </a:lnTo>
                <a:lnTo>
                  <a:pt x="456513" y="3423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93"/>
          <p:cNvSpPr/>
          <p:nvPr/>
        </p:nvSpPr>
        <p:spPr>
          <a:xfrm>
            <a:off x="8538209" y="4960702"/>
            <a:ext cx="274163" cy="376565"/>
          </a:xfrm>
          <a:custGeom>
            <a:avLst/>
            <a:gdLst/>
            <a:ahLst/>
            <a:cxnLst/>
            <a:rect l="0" t="0" r="0" b="0"/>
            <a:pathLst>
              <a:path w="274163" h="376565">
                <a:moveTo>
                  <a:pt x="34291" y="22777"/>
                </a:moveTo>
                <a:lnTo>
                  <a:pt x="40358" y="10642"/>
                </a:lnTo>
                <a:lnTo>
                  <a:pt x="43416" y="7067"/>
                </a:lnTo>
                <a:lnTo>
                  <a:pt x="46724" y="4684"/>
                </a:lnTo>
                <a:lnTo>
                  <a:pt x="50199" y="3095"/>
                </a:lnTo>
                <a:lnTo>
                  <a:pt x="55056" y="2036"/>
                </a:lnTo>
                <a:lnTo>
                  <a:pt x="60835" y="1330"/>
                </a:lnTo>
                <a:lnTo>
                  <a:pt x="67226" y="859"/>
                </a:lnTo>
                <a:lnTo>
                  <a:pt x="74028" y="545"/>
                </a:lnTo>
                <a:lnTo>
                  <a:pt x="88359" y="196"/>
                </a:lnTo>
                <a:lnTo>
                  <a:pt x="128910" y="0"/>
                </a:lnTo>
                <a:lnTo>
                  <a:pt x="143089" y="1243"/>
                </a:lnTo>
                <a:lnTo>
                  <a:pt x="156354" y="3341"/>
                </a:lnTo>
                <a:lnTo>
                  <a:pt x="169006" y="6010"/>
                </a:lnTo>
                <a:lnTo>
                  <a:pt x="178710" y="7789"/>
                </a:lnTo>
                <a:lnTo>
                  <a:pt x="186451" y="8975"/>
                </a:lnTo>
                <a:lnTo>
                  <a:pt x="192880" y="9766"/>
                </a:lnTo>
                <a:lnTo>
                  <a:pt x="198437" y="10293"/>
                </a:lnTo>
                <a:lnTo>
                  <a:pt x="203412" y="10644"/>
                </a:lnTo>
                <a:lnTo>
                  <a:pt x="207998" y="10879"/>
                </a:lnTo>
                <a:lnTo>
                  <a:pt x="211056" y="12305"/>
                </a:lnTo>
                <a:lnTo>
                  <a:pt x="213094" y="14526"/>
                </a:lnTo>
                <a:lnTo>
                  <a:pt x="216365" y="21148"/>
                </a:lnTo>
                <a:lnTo>
                  <a:pt x="215363" y="22961"/>
                </a:lnTo>
                <a:lnTo>
                  <a:pt x="210864" y="28362"/>
                </a:lnTo>
                <a:lnTo>
                  <a:pt x="207886" y="30311"/>
                </a:lnTo>
                <a:lnTo>
                  <a:pt x="201191" y="32476"/>
                </a:lnTo>
                <a:lnTo>
                  <a:pt x="188738" y="31783"/>
                </a:lnTo>
                <a:lnTo>
                  <a:pt x="147807" y="27627"/>
                </a:lnTo>
                <a:lnTo>
                  <a:pt x="130288" y="27280"/>
                </a:lnTo>
                <a:lnTo>
                  <a:pt x="116069" y="28319"/>
                </a:lnTo>
                <a:lnTo>
                  <a:pt x="104049" y="30282"/>
                </a:lnTo>
                <a:lnTo>
                  <a:pt x="93496" y="31590"/>
                </a:lnTo>
                <a:lnTo>
                  <a:pt x="83922" y="32463"/>
                </a:lnTo>
                <a:lnTo>
                  <a:pt x="74997" y="33044"/>
                </a:lnTo>
                <a:lnTo>
                  <a:pt x="67778" y="34702"/>
                </a:lnTo>
                <a:lnTo>
                  <a:pt x="61696" y="37077"/>
                </a:lnTo>
                <a:lnTo>
                  <a:pt x="56371" y="39931"/>
                </a:lnTo>
                <a:lnTo>
                  <a:pt x="52821" y="43103"/>
                </a:lnTo>
                <a:lnTo>
                  <a:pt x="50454" y="46488"/>
                </a:lnTo>
                <a:lnTo>
                  <a:pt x="48876" y="50014"/>
                </a:lnTo>
                <a:lnTo>
                  <a:pt x="40587" y="61046"/>
                </a:lnTo>
                <a:lnTo>
                  <a:pt x="38489" y="64800"/>
                </a:lnTo>
                <a:lnTo>
                  <a:pt x="36156" y="72357"/>
                </a:lnTo>
                <a:lnTo>
                  <a:pt x="35535" y="78690"/>
                </a:lnTo>
                <a:lnTo>
                  <a:pt x="35120" y="86723"/>
                </a:lnTo>
                <a:lnTo>
                  <a:pt x="34659" y="107078"/>
                </a:lnTo>
                <a:lnTo>
                  <a:pt x="34339" y="164108"/>
                </a:lnTo>
                <a:lnTo>
                  <a:pt x="35593" y="171608"/>
                </a:lnTo>
                <a:lnTo>
                  <a:pt x="40372" y="183328"/>
                </a:lnTo>
                <a:lnTo>
                  <a:pt x="43425" y="186961"/>
                </a:lnTo>
                <a:lnTo>
                  <a:pt x="46731" y="189383"/>
                </a:lnTo>
                <a:lnTo>
                  <a:pt x="55092" y="193271"/>
                </a:lnTo>
                <a:lnTo>
                  <a:pt x="59588" y="193589"/>
                </a:lnTo>
                <a:lnTo>
                  <a:pt x="66396" y="193802"/>
                </a:lnTo>
                <a:lnTo>
                  <a:pt x="74744" y="193944"/>
                </a:lnTo>
                <a:lnTo>
                  <a:pt x="81579" y="192769"/>
                </a:lnTo>
                <a:lnTo>
                  <a:pt x="87407" y="190715"/>
                </a:lnTo>
                <a:lnTo>
                  <a:pt x="111952" y="178294"/>
                </a:lnTo>
                <a:lnTo>
                  <a:pt x="119085" y="175985"/>
                </a:lnTo>
                <a:lnTo>
                  <a:pt x="126380" y="174446"/>
                </a:lnTo>
                <a:lnTo>
                  <a:pt x="133783" y="173419"/>
                </a:lnTo>
                <a:lnTo>
                  <a:pt x="141259" y="171465"/>
                </a:lnTo>
                <a:lnTo>
                  <a:pt x="148783" y="168893"/>
                </a:lnTo>
                <a:lnTo>
                  <a:pt x="156338" y="165908"/>
                </a:lnTo>
                <a:lnTo>
                  <a:pt x="163916" y="163918"/>
                </a:lnTo>
                <a:lnTo>
                  <a:pt x="171508" y="162591"/>
                </a:lnTo>
                <a:lnTo>
                  <a:pt x="179108" y="161707"/>
                </a:lnTo>
                <a:lnTo>
                  <a:pt x="186716" y="159847"/>
                </a:lnTo>
                <a:lnTo>
                  <a:pt x="194327" y="157337"/>
                </a:lnTo>
                <a:lnTo>
                  <a:pt x="201942" y="154394"/>
                </a:lnTo>
                <a:lnTo>
                  <a:pt x="209558" y="153702"/>
                </a:lnTo>
                <a:lnTo>
                  <a:pt x="217175" y="154510"/>
                </a:lnTo>
                <a:lnTo>
                  <a:pt x="224794" y="156319"/>
                </a:lnTo>
                <a:lnTo>
                  <a:pt x="233683" y="157525"/>
                </a:lnTo>
                <a:lnTo>
                  <a:pt x="243419" y="158329"/>
                </a:lnTo>
                <a:lnTo>
                  <a:pt x="253719" y="158866"/>
                </a:lnTo>
                <a:lnTo>
                  <a:pt x="260586" y="160493"/>
                </a:lnTo>
                <a:lnTo>
                  <a:pt x="265165" y="162848"/>
                </a:lnTo>
                <a:lnTo>
                  <a:pt x="268216" y="165688"/>
                </a:lnTo>
                <a:lnTo>
                  <a:pt x="270251" y="170121"/>
                </a:lnTo>
                <a:lnTo>
                  <a:pt x="272512" y="181820"/>
                </a:lnTo>
                <a:lnTo>
                  <a:pt x="273517" y="192100"/>
                </a:lnTo>
                <a:lnTo>
                  <a:pt x="273963" y="202172"/>
                </a:lnTo>
                <a:lnTo>
                  <a:pt x="274162" y="215115"/>
                </a:lnTo>
                <a:lnTo>
                  <a:pt x="272945" y="222123"/>
                </a:lnTo>
                <a:lnTo>
                  <a:pt x="270864" y="229334"/>
                </a:lnTo>
                <a:lnTo>
                  <a:pt x="268206" y="236682"/>
                </a:lnTo>
                <a:lnTo>
                  <a:pt x="263894" y="244120"/>
                </a:lnTo>
                <a:lnTo>
                  <a:pt x="258479" y="251619"/>
                </a:lnTo>
                <a:lnTo>
                  <a:pt x="252330" y="259159"/>
                </a:lnTo>
                <a:lnTo>
                  <a:pt x="246960" y="266725"/>
                </a:lnTo>
                <a:lnTo>
                  <a:pt x="242110" y="274309"/>
                </a:lnTo>
                <a:lnTo>
                  <a:pt x="237607" y="281905"/>
                </a:lnTo>
                <a:lnTo>
                  <a:pt x="232064" y="289509"/>
                </a:lnTo>
                <a:lnTo>
                  <a:pt x="225830" y="297119"/>
                </a:lnTo>
                <a:lnTo>
                  <a:pt x="219133" y="304732"/>
                </a:lnTo>
                <a:lnTo>
                  <a:pt x="210860" y="311077"/>
                </a:lnTo>
                <a:lnTo>
                  <a:pt x="201533" y="316577"/>
                </a:lnTo>
                <a:lnTo>
                  <a:pt x="191505" y="321514"/>
                </a:lnTo>
                <a:lnTo>
                  <a:pt x="182281" y="327345"/>
                </a:lnTo>
                <a:lnTo>
                  <a:pt x="173591" y="333772"/>
                </a:lnTo>
                <a:lnTo>
                  <a:pt x="165257" y="340598"/>
                </a:lnTo>
                <a:lnTo>
                  <a:pt x="157161" y="346417"/>
                </a:lnTo>
                <a:lnTo>
                  <a:pt x="149225" y="351567"/>
                </a:lnTo>
                <a:lnTo>
                  <a:pt x="141393" y="356271"/>
                </a:lnTo>
                <a:lnTo>
                  <a:pt x="132362" y="359406"/>
                </a:lnTo>
                <a:lnTo>
                  <a:pt x="122532" y="361497"/>
                </a:lnTo>
                <a:lnTo>
                  <a:pt x="112168" y="362890"/>
                </a:lnTo>
                <a:lnTo>
                  <a:pt x="102719" y="365089"/>
                </a:lnTo>
                <a:lnTo>
                  <a:pt x="93879" y="367825"/>
                </a:lnTo>
                <a:lnTo>
                  <a:pt x="85446" y="370919"/>
                </a:lnTo>
                <a:lnTo>
                  <a:pt x="78554" y="372982"/>
                </a:lnTo>
                <a:lnTo>
                  <a:pt x="72690" y="374357"/>
                </a:lnTo>
                <a:lnTo>
                  <a:pt x="67510" y="375274"/>
                </a:lnTo>
                <a:lnTo>
                  <a:pt x="61517" y="375885"/>
                </a:lnTo>
                <a:lnTo>
                  <a:pt x="54981" y="376293"/>
                </a:lnTo>
                <a:lnTo>
                  <a:pt x="48085" y="376564"/>
                </a:lnTo>
                <a:lnTo>
                  <a:pt x="40947" y="375475"/>
                </a:lnTo>
                <a:lnTo>
                  <a:pt x="33648" y="373479"/>
                </a:lnTo>
                <a:lnTo>
                  <a:pt x="26242" y="370879"/>
                </a:lnTo>
                <a:lnTo>
                  <a:pt x="20035" y="369145"/>
                </a:lnTo>
                <a:lnTo>
                  <a:pt x="14627" y="367989"/>
                </a:lnTo>
                <a:lnTo>
                  <a:pt x="9751" y="367218"/>
                </a:lnTo>
                <a:lnTo>
                  <a:pt x="6501" y="365435"/>
                </a:lnTo>
                <a:lnTo>
                  <a:pt x="4334" y="362976"/>
                </a:lnTo>
                <a:lnTo>
                  <a:pt x="0" y="3542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94"/>
          <p:cNvSpPr/>
          <p:nvPr/>
        </p:nvSpPr>
        <p:spPr>
          <a:xfrm>
            <a:off x="6606540" y="5886450"/>
            <a:ext cx="217170" cy="594360"/>
          </a:xfrm>
          <a:custGeom>
            <a:avLst/>
            <a:gdLst/>
            <a:ahLst/>
            <a:cxnLst/>
            <a:rect l="0" t="0" r="0" b="0"/>
            <a:pathLst>
              <a:path w="217170" h="594360">
                <a:moveTo>
                  <a:pt x="0" y="0"/>
                </a:moveTo>
                <a:lnTo>
                  <a:pt x="0" y="18203"/>
                </a:lnTo>
                <a:lnTo>
                  <a:pt x="3386" y="33913"/>
                </a:lnTo>
                <a:lnTo>
                  <a:pt x="9125" y="49362"/>
                </a:lnTo>
                <a:lnTo>
                  <a:pt x="15908" y="64695"/>
                </a:lnTo>
                <a:lnTo>
                  <a:pt x="26867" y="87607"/>
                </a:lnTo>
                <a:lnTo>
                  <a:pt x="30612" y="96505"/>
                </a:lnTo>
                <a:lnTo>
                  <a:pt x="34377" y="106247"/>
                </a:lnTo>
                <a:lnTo>
                  <a:pt x="38159" y="116551"/>
                </a:lnTo>
                <a:lnTo>
                  <a:pt x="72977" y="215819"/>
                </a:lnTo>
                <a:lnTo>
                  <a:pt x="82942" y="242939"/>
                </a:lnTo>
                <a:lnTo>
                  <a:pt x="104172" y="306939"/>
                </a:lnTo>
                <a:lnTo>
                  <a:pt x="115168" y="341786"/>
                </a:lnTo>
                <a:lnTo>
                  <a:pt x="127579" y="377718"/>
                </a:lnTo>
                <a:lnTo>
                  <a:pt x="154915" y="451507"/>
                </a:lnTo>
                <a:lnTo>
                  <a:pt x="166776" y="481345"/>
                </a:lnTo>
                <a:lnTo>
                  <a:pt x="177224" y="506316"/>
                </a:lnTo>
                <a:lnTo>
                  <a:pt x="194336" y="545069"/>
                </a:lnTo>
                <a:lnTo>
                  <a:pt x="217169" y="5943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95"/>
          <p:cNvSpPr/>
          <p:nvPr/>
        </p:nvSpPr>
        <p:spPr>
          <a:xfrm>
            <a:off x="6537959" y="5875019"/>
            <a:ext cx="331472" cy="548641"/>
          </a:xfrm>
          <a:custGeom>
            <a:avLst/>
            <a:gdLst/>
            <a:ahLst/>
            <a:cxnLst/>
            <a:rect l="0" t="0" r="0" b="0"/>
            <a:pathLst>
              <a:path w="331472" h="548641">
                <a:moveTo>
                  <a:pt x="331471" y="0"/>
                </a:moveTo>
                <a:lnTo>
                  <a:pt x="325403" y="6068"/>
                </a:lnTo>
                <a:lnTo>
                  <a:pt x="317265" y="19286"/>
                </a:lnTo>
                <a:lnTo>
                  <a:pt x="279284" y="84878"/>
                </a:lnTo>
                <a:lnTo>
                  <a:pt x="259170" y="117734"/>
                </a:lnTo>
                <a:lnTo>
                  <a:pt x="248980" y="135640"/>
                </a:lnTo>
                <a:lnTo>
                  <a:pt x="147432" y="323827"/>
                </a:lnTo>
                <a:lnTo>
                  <a:pt x="102355" y="402157"/>
                </a:lnTo>
                <a:lnTo>
                  <a:pt x="86017" y="429395"/>
                </a:lnTo>
                <a:lnTo>
                  <a:pt x="73856" y="448823"/>
                </a:lnTo>
                <a:lnTo>
                  <a:pt x="39142" y="501266"/>
                </a:lnTo>
                <a:lnTo>
                  <a:pt x="32445" y="511977"/>
                </a:lnTo>
                <a:lnTo>
                  <a:pt x="26710" y="521658"/>
                </a:lnTo>
                <a:lnTo>
                  <a:pt x="0" y="5486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96"/>
          <p:cNvSpPr/>
          <p:nvPr/>
        </p:nvSpPr>
        <p:spPr>
          <a:xfrm>
            <a:off x="6880859" y="6035556"/>
            <a:ext cx="297182" cy="68064"/>
          </a:xfrm>
          <a:custGeom>
            <a:avLst/>
            <a:gdLst/>
            <a:ahLst/>
            <a:cxnLst/>
            <a:rect l="0" t="0" r="0" b="0"/>
            <a:pathLst>
              <a:path w="297182" h="68064">
                <a:moveTo>
                  <a:pt x="0" y="68063"/>
                </a:moveTo>
                <a:lnTo>
                  <a:pt x="18204" y="55928"/>
                </a:lnTo>
                <a:lnTo>
                  <a:pt x="24836" y="52353"/>
                </a:lnTo>
                <a:lnTo>
                  <a:pt x="30527" y="49970"/>
                </a:lnTo>
                <a:lnTo>
                  <a:pt x="35592" y="48381"/>
                </a:lnTo>
                <a:lnTo>
                  <a:pt x="54766" y="43229"/>
                </a:lnTo>
                <a:lnTo>
                  <a:pt x="66991" y="40077"/>
                </a:lnTo>
                <a:lnTo>
                  <a:pt x="77680" y="36706"/>
                </a:lnTo>
                <a:lnTo>
                  <a:pt x="87348" y="33189"/>
                </a:lnTo>
                <a:lnTo>
                  <a:pt x="96332" y="29574"/>
                </a:lnTo>
                <a:lnTo>
                  <a:pt x="104861" y="27163"/>
                </a:lnTo>
                <a:lnTo>
                  <a:pt x="113088" y="25556"/>
                </a:lnTo>
                <a:lnTo>
                  <a:pt x="121112" y="24486"/>
                </a:lnTo>
                <a:lnTo>
                  <a:pt x="131542" y="22502"/>
                </a:lnTo>
                <a:lnTo>
                  <a:pt x="156677" y="16910"/>
                </a:lnTo>
                <a:lnTo>
                  <a:pt x="167951" y="14911"/>
                </a:lnTo>
                <a:lnTo>
                  <a:pt x="178007" y="13579"/>
                </a:lnTo>
                <a:lnTo>
                  <a:pt x="187252" y="12690"/>
                </a:lnTo>
                <a:lnTo>
                  <a:pt x="197225" y="10828"/>
                </a:lnTo>
                <a:lnTo>
                  <a:pt x="207683" y="8317"/>
                </a:lnTo>
                <a:lnTo>
                  <a:pt x="218466" y="5372"/>
                </a:lnTo>
                <a:lnTo>
                  <a:pt x="228193" y="3409"/>
                </a:lnTo>
                <a:lnTo>
                  <a:pt x="237220" y="2101"/>
                </a:lnTo>
                <a:lnTo>
                  <a:pt x="245777" y="1228"/>
                </a:lnTo>
                <a:lnTo>
                  <a:pt x="252751" y="647"/>
                </a:lnTo>
                <a:lnTo>
                  <a:pt x="258671" y="259"/>
                </a:lnTo>
                <a:lnTo>
                  <a:pt x="263887" y="0"/>
                </a:lnTo>
                <a:lnTo>
                  <a:pt x="268635" y="1098"/>
                </a:lnTo>
                <a:lnTo>
                  <a:pt x="273070" y="3100"/>
                </a:lnTo>
                <a:lnTo>
                  <a:pt x="297181" y="223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97"/>
          <p:cNvSpPr/>
          <p:nvPr/>
        </p:nvSpPr>
        <p:spPr>
          <a:xfrm>
            <a:off x="6893878" y="6160774"/>
            <a:ext cx="261303" cy="34286"/>
          </a:xfrm>
          <a:custGeom>
            <a:avLst/>
            <a:gdLst/>
            <a:ahLst/>
            <a:cxnLst/>
            <a:rect l="0" t="0" r="0" b="0"/>
            <a:pathLst>
              <a:path w="261303" h="34286">
                <a:moveTo>
                  <a:pt x="9841" y="34285"/>
                </a:moveTo>
                <a:lnTo>
                  <a:pt x="0" y="24444"/>
                </a:lnTo>
                <a:lnTo>
                  <a:pt x="3281" y="23914"/>
                </a:lnTo>
                <a:lnTo>
                  <a:pt x="9278" y="23561"/>
                </a:lnTo>
                <a:lnTo>
                  <a:pt x="17086" y="23326"/>
                </a:lnTo>
                <a:lnTo>
                  <a:pt x="24831" y="21900"/>
                </a:lnTo>
                <a:lnTo>
                  <a:pt x="32534" y="19678"/>
                </a:lnTo>
                <a:lnTo>
                  <a:pt x="49138" y="13823"/>
                </a:lnTo>
                <a:lnTo>
                  <a:pt x="69216" y="6988"/>
                </a:lnTo>
                <a:lnTo>
                  <a:pt x="79904" y="4657"/>
                </a:lnTo>
                <a:lnTo>
                  <a:pt x="90841" y="3103"/>
                </a:lnTo>
                <a:lnTo>
                  <a:pt x="101941" y="2067"/>
                </a:lnTo>
                <a:lnTo>
                  <a:pt x="113151" y="1377"/>
                </a:lnTo>
                <a:lnTo>
                  <a:pt x="135767" y="609"/>
                </a:lnTo>
                <a:lnTo>
                  <a:pt x="157784" y="177"/>
                </a:lnTo>
                <a:lnTo>
                  <a:pt x="218335" y="0"/>
                </a:lnTo>
                <a:lnTo>
                  <a:pt x="222496" y="1268"/>
                </a:lnTo>
                <a:lnTo>
                  <a:pt x="226541" y="3385"/>
                </a:lnTo>
                <a:lnTo>
                  <a:pt x="230508" y="6065"/>
                </a:lnTo>
                <a:lnTo>
                  <a:pt x="234422" y="7851"/>
                </a:lnTo>
                <a:lnTo>
                  <a:pt x="238302" y="9043"/>
                </a:lnTo>
                <a:lnTo>
                  <a:pt x="246443" y="10719"/>
                </a:lnTo>
                <a:lnTo>
                  <a:pt x="261302" y="114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98"/>
          <p:cNvSpPr/>
          <p:nvPr/>
        </p:nvSpPr>
        <p:spPr>
          <a:xfrm>
            <a:off x="7246619" y="5831167"/>
            <a:ext cx="319350" cy="500851"/>
          </a:xfrm>
          <a:custGeom>
            <a:avLst/>
            <a:gdLst/>
            <a:ahLst/>
            <a:cxnLst/>
            <a:rect l="0" t="0" r="0" b="0"/>
            <a:pathLst>
              <a:path w="319350" h="500851">
                <a:moveTo>
                  <a:pt x="137161" y="32422"/>
                </a:moveTo>
                <a:lnTo>
                  <a:pt x="149297" y="20287"/>
                </a:lnTo>
                <a:lnTo>
                  <a:pt x="154141" y="16712"/>
                </a:lnTo>
                <a:lnTo>
                  <a:pt x="162910" y="12740"/>
                </a:lnTo>
                <a:lnTo>
                  <a:pt x="171042" y="7588"/>
                </a:lnTo>
                <a:lnTo>
                  <a:pt x="180542" y="0"/>
                </a:lnTo>
                <a:lnTo>
                  <a:pt x="186401" y="648"/>
                </a:lnTo>
                <a:lnTo>
                  <a:pt x="195387" y="2349"/>
                </a:lnTo>
                <a:lnTo>
                  <a:pt x="206458" y="4753"/>
                </a:lnTo>
                <a:lnTo>
                  <a:pt x="215109" y="6356"/>
                </a:lnTo>
                <a:lnTo>
                  <a:pt x="222146" y="7425"/>
                </a:lnTo>
                <a:lnTo>
                  <a:pt x="230812" y="8612"/>
                </a:lnTo>
                <a:lnTo>
                  <a:pt x="231345" y="8929"/>
                </a:lnTo>
                <a:lnTo>
                  <a:pt x="230430" y="9140"/>
                </a:lnTo>
                <a:lnTo>
                  <a:pt x="212480" y="9375"/>
                </a:lnTo>
                <a:lnTo>
                  <a:pt x="82269" y="9562"/>
                </a:lnTo>
                <a:lnTo>
                  <a:pt x="77627" y="12949"/>
                </a:lnTo>
                <a:lnTo>
                  <a:pt x="74611" y="15630"/>
                </a:lnTo>
                <a:lnTo>
                  <a:pt x="67874" y="25382"/>
                </a:lnTo>
                <a:lnTo>
                  <a:pt x="59376" y="39453"/>
                </a:lnTo>
                <a:lnTo>
                  <a:pt x="47133" y="58407"/>
                </a:lnTo>
                <a:lnTo>
                  <a:pt x="41582" y="70066"/>
                </a:lnTo>
                <a:lnTo>
                  <a:pt x="36611" y="82918"/>
                </a:lnTo>
                <a:lnTo>
                  <a:pt x="32028" y="96566"/>
                </a:lnTo>
                <a:lnTo>
                  <a:pt x="28972" y="106935"/>
                </a:lnTo>
                <a:lnTo>
                  <a:pt x="25576" y="121843"/>
                </a:lnTo>
                <a:lnTo>
                  <a:pt x="25941" y="132675"/>
                </a:lnTo>
                <a:lnTo>
                  <a:pt x="27454" y="146248"/>
                </a:lnTo>
                <a:lnTo>
                  <a:pt x="29732" y="161646"/>
                </a:lnTo>
                <a:lnTo>
                  <a:pt x="32522" y="174452"/>
                </a:lnTo>
                <a:lnTo>
                  <a:pt x="35652" y="185529"/>
                </a:lnTo>
                <a:lnTo>
                  <a:pt x="39008" y="195453"/>
                </a:lnTo>
                <a:lnTo>
                  <a:pt x="42515" y="204610"/>
                </a:lnTo>
                <a:lnTo>
                  <a:pt x="46124" y="213254"/>
                </a:lnTo>
                <a:lnTo>
                  <a:pt x="53520" y="228362"/>
                </a:lnTo>
                <a:lnTo>
                  <a:pt x="61041" y="239310"/>
                </a:lnTo>
                <a:lnTo>
                  <a:pt x="64823" y="242737"/>
                </a:lnTo>
                <a:lnTo>
                  <a:pt x="68616" y="245022"/>
                </a:lnTo>
                <a:lnTo>
                  <a:pt x="77760" y="248690"/>
                </a:lnTo>
                <a:lnTo>
                  <a:pt x="85411" y="249325"/>
                </a:lnTo>
                <a:lnTo>
                  <a:pt x="88691" y="248144"/>
                </a:lnTo>
                <a:lnTo>
                  <a:pt x="95721" y="243445"/>
                </a:lnTo>
                <a:lnTo>
                  <a:pt x="103080" y="240511"/>
                </a:lnTo>
                <a:lnTo>
                  <a:pt x="106821" y="239728"/>
                </a:lnTo>
                <a:lnTo>
                  <a:pt x="114362" y="235472"/>
                </a:lnTo>
                <a:lnTo>
                  <a:pt x="121948" y="229346"/>
                </a:lnTo>
                <a:lnTo>
                  <a:pt x="129553" y="222391"/>
                </a:lnTo>
                <a:lnTo>
                  <a:pt x="135898" y="217488"/>
                </a:lnTo>
                <a:lnTo>
                  <a:pt x="143939" y="211680"/>
                </a:lnTo>
                <a:lnTo>
                  <a:pt x="153109" y="205267"/>
                </a:lnTo>
                <a:lnTo>
                  <a:pt x="160493" y="200993"/>
                </a:lnTo>
                <a:lnTo>
                  <a:pt x="166685" y="198143"/>
                </a:lnTo>
                <a:lnTo>
                  <a:pt x="172084" y="196243"/>
                </a:lnTo>
                <a:lnTo>
                  <a:pt x="180763" y="193706"/>
                </a:lnTo>
                <a:lnTo>
                  <a:pt x="203953" y="187500"/>
                </a:lnTo>
                <a:lnTo>
                  <a:pt x="215979" y="186608"/>
                </a:lnTo>
                <a:lnTo>
                  <a:pt x="227806" y="187283"/>
                </a:lnTo>
                <a:lnTo>
                  <a:pt x="239501" y="189002"/>
                </a:lnTo>
                <a:lnTo>
                  <a:pt x="249838" y="191419"/>
                </a:lnTo>
                <a:lnTo>
                  <a:pt x="259268" y="194300"/>
                </a:lnTo>
                <a:lnTo>
                  <a:pt x="268095" y="197491"/>
                </a:lnTo>
                <a:lnTo>
                  <a:pt x="275250" y="200888"/>
                </a:lnTo>
                <a:lnTo>
                  <a:pt x="281291" y="204423"/>
                </a:lnTo>
                <a:lnTo>
                  <a:pt x="286587" y="208050"/>
                </a:lnTo>
                <a:lnTo>
                  <a:pt x="295859" y="215466"/>
                </a:lnTo>
                <a:lnTo>
                  <a:pt x="300110" y="219221"/>
                </a:lnTo>
                <a:lnTo>
                  <a:pt x="308219" y="230168"/>
                </a:lnTo>
                <a:lnTo>
                  <a:pt x="312159" y="236642"/>
                </a:lnTo>
                <a:lnTo>
                  <a:pt x="314786" y="247309"/>
                </a:lnTo>
                <a:lnTo>
                  <a:pt x="316537" y="260770"/>
                </a:lnTo>
                <a:lnTo>
                  <a:pt x="317706" y="276094"/>
                </a:lnTo>
                <a:lnTo>
                  <a:pt x="319003" y="299894"/>
                </a:lnTo>
                <a:lnTo>
                  <a:pt x="319349" y="309797"/>
                </a:lnTo>
                <a:lnTo>
                  <a:pt x="318309" y="322749"/>
                </a:lnTo>
                <a:lnTo>
                  <a:pt x="316347" y="337733"/>
                </a:lnTo>
                <a:lnTo>
                  <a:pt x="313768" y="354073"/>
                </a:lnTo>
                <a:lnTo>
                  <a:pt x="310779" y="367506"/>
                </a:lnTo>
                <a:lnTo>
                  <a:pt x="307516" y="379002"/>
                </a:lnTo>
                <a:lnTo>
                  <a:pt x="304071" y="389205"/>
                </a:lnTo>
                <a:lnTo>
                  <a:pt x="297964" y="401087"/>
                </a:lnTo>
                <a:lnTo>
                  <a:pt x="290082" y="414089"/>
                </a:lnTo>
                <a:lnTo>
                  <a:pt x="281019" y="427837"/>
                </a:lnTo>
                <a:lnTo>
                  <a:pt x="272436" y="438272"/>
                </a:lnTo>
                <a:lnTo>
                  <a:pt x="264174" y="446499"/>
                </a:lnTo>
                <a:lnTo>
                  <a:pt x="256126" y="453254"/>
                </a:lnTo>
                <a:lnTo>
                  <a:pt x="249491" y="459026"/>
                </a:lnTo>
                <a:lnTo>
                  <a:pt x="238732" y="468827"/>
                </a:lnTo>
                <a:lnTo>
                  <a:pt x="232815" y="473219"/>
                </a:lnTo>
                <a:lnTo>
                  <a:pt x="226331" y="477416"/>
                </a:lnTo>
                <a:lnTo>
                  <a:pt x="219467" y="481485"/>
                </a:lnTo>
                <a:lnTo>
                  <a:pt x="212352" y="485468"/>
                </a:lnTo>
                <a:lnTo>
                  <a:pt x="197672" y="493279"/>
                </a:lnTo>
                <a:lnTo>
                  <a:pt x="190202" y="495870"/>
                </a:lnTo>
                <a:lnTo>
                  <a:pt x="182681" y="497598"/>
                </a:lnTo>
                <a:lnTo>
                  <a:pt x="175127" y="498750"/>
                </a:lnTo>
                <a:lnTo>
                  <a:pt x="165012" y="499517"/>
                </a:lnTo>
                <a:lnTo>
                  <a:pt x="153189" y="500029"/>
                </a:lnTo>
                <a:lnTo>
                  <a:pt x="119050" y="500749"/>
                </a:lnTo>
                <a:lnTo>
                  <a:pt x="109846" y="500850"/>
                </a:lnTo>
                <a:lnTo>
                  <a:pt x="97361" y="499647"/>
                </a:lnTo>
                <a:lnTo>
                  <a:pt x="82688" y="497576"/>
                </a:lnTo>
                <a:lnTo>
                  <a:pt x="66555" y="494925"/>
                </a:lnTo>
                <a:lnTo>
                  <a:pt x="54530" y="491888"/>
                </a:lnTo>
                <a:lnTo>
                  <a:pt x="45244" y="488592"/>
                </a:lnTo>
                <a:lnTo>
                  <a:pt x="37783" y="485125"/>
                </a:lnTo>
                <a:lnTo>
                  <a:pt x="30269" y="482815"/>
                </a:lnTo>
                <a:lnTo>
                  <a:pt x="22720" y="481274"/>
                </a:lnTo>
                <a:lnTo>
                  <a:pt x="0" y="4781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A bit of review: Inscribed angles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Theorem: </a:t>
            </a:r>
            <a:r>
              <a:rPr lang="en-US"/>
              <a:t>The measure of an inscribed angle is equal to half the measure of its intercepted arc.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/>
          <a:srcRect l="6383" r="8511" b="17052"/>
          <a:stretch>
            <a:fillRect/>
          </a:stretch>
        </p:blipFill>
        <p:spPr bwMode="auto">
          <a:xfrm>
            <a:off x="914400" y="3505200"/>
            <a:ext cx="2095434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57600" y="4114800"/>
            <a:ext cx="2362200" cy="2198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00800" y="3352800"/>
            <a:ext cx="2514600" cy="2223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SMARTPenAnnotation288"/>
          <p:cNvSpPr/>
          <p:nvPr/>
        </p:nvSpPr>
        <p:spPr>
          <a:xfrm>
            <a:off x="3943350" y="5109252"/>
            <a:ext cx="971526" cy="937218"/>
          </a:xfrm>
          <a:custGeom>
            <a:avLst/>
            <a:gdLst/>
            <a:ahLst/>
            <a:cxnLst/>
            <a:rect l="0" t="0" r="0" b="0"/>
            <a:pathLst>
              <a:path w="971526" h="937218">
                <a:moveTo>
                  <a:pt x="0" y="45677"/>
                </a:moveTo>
                <a:lnTo>
                  <a:pt x="6067" y="45677"/>
                </a:lnTo>
                <a:lnTo>
                  <a:pt x="9125" y="46948"/>
                </a:lnTo>
                <a:lnTo>
                  <a:pt x="19496" y="53533"/>
                </a:lnTo>
                <a:lnTo>
                  <a:pt x="30612" y="57319"/>
                </a:lnTo>
                <a:lnTo>
                  <a:pt x="41949" y="64649"/>
                </a:lnTo>
                <a:lnTo>
                  <a:pt x="69695" y="71697"/>
                </a:lnTo>
                <a:lnTo>
                  <a:pt x="99555" y="76291"/>
                </a:lnTo>
                <a:lnTo>
                  <a:pt x="123520" y="77517"/>
                </a:lnTo>
                <a:lnTo>
                  <a:pt x="201634" y="79483"/>
                </a:lnTo>
                <a:lnTo>
                  <a:pt x="226775" y="83139"/>
                </a:lnTo>
                <a:lnTo>
                  <a:pt x="249378" y="87727"/>
                </a:lnTo>
                <a:lnTo>
                  <a:pt x="275114" y="90310"/>
                </a:lnTo>
                <a:lnTo>
                  <a:pt x="305470" y="91302"/>
                </a:lnTo>
                <a:lnTo>
                  <a:pt x="318221" y="91355"/>
                </a:lnTo>
                <a:lnTo>
                  <a:pt x="323907" y="90099"/>
                </a:lnTo>
                <a:lnTo>
                  <a:pt x="340518" y="83534"/>
                </a:lnTo>
                <a:lnTo>
                  <a:pt x="358351" y="81553"/>
                </a:lnTo>
                <a:lnTo>
                  <a:pt x="374790" y="81024"/>
                </a:lnTo>
                <a:lnTo>
                  <a:pt x="420150" y="80437"/>
                </a:lnTo>
                <a:lnTo>
                  <a:pt x="451550" y="77741"/>
                </a:lnTo>
                <a:lnTo>
                  <a:pt x="487723" y="73403"/>
                </a:lnTo>
                <a:lnTo>
                  <a:pt x="559666" y="63080"/>
                </a:lnTo>
                <a:lnTo>
                  <a:pt x="612807" y="54259"/>
                </a:lnTo>
                <a:lnTo>
                  <a:pt x="633328" y="51398"/>
                </a:lnTo>
                <a:lnTo>
                  <a:pt x="650818" y="49491"/>
                </a:lnTo>
                <a:lnTo>
                  <a:pt x="679142" y="46103"/>
                </a:lnTo>
                <a:lnTo>
                  <a:pt x="708098" y="38324"/>
                </a:lnTo>
                <a:lnTo>
                  <a:pt x="732905" y="34185"/>
                </a:lnTo>
                <a:lnTo>
                  <a:pt x="770659" y="28716"/>
                </a:lnTo>
                <a:lnTo>
                  <a:pt x="789362" y="25480"/>
                </a:lnTo>
                <a:lnTo>
                  <a:pt x="806911" y="22053"/>
                </a:lnTo>
                <a:lnTo>
                  <a:pt x="823691" y="18498"/>
                </a:lnTo>
                <a:lnTo>
                  <a:pt x="849108" y="14548"/>
                </a:lnTo>
                <a:lnTo>
                  <a:pt x="871411" y="12792"/>
                </a:lnTo>
                <a:lnTo>
                  <a:pt x="898257" y="12012"/>
                </a:lnTo>
                <a:lnTo>
                  <a:pt x="907448" y="10533"/>
                </a:lnTo>
                <a:lnTo>
                  <a:pt x="913575" y="8279"/>
                </a:lnTo>
                <a:lnTo>
                  <a:pt x="917660" y="5505"/>
                </a:lnTo>
                <a:lnTo>
                  <a:pt x="932358" y="2423"/>
                </a:lnTo>
                <a:lnTo>
                  <a:pt x="960704" y="444"/>
                </a:lnTo>
                <a:lnTo>
                  <a:pt x="970598" y="0"/>
                </a:lnTo>
                <a:lnTo>
                  <a:pt x="971362" y="24802"/>
                </a:lnTo>
                <a:lnTo>
                  <a:pt x="971525" y="54813"/>
                </a:lnTo>
                <a:lnTo>
                  <a:pt x="970263" y="60658"/>
                </a:lnTo>
                <a:lnTo>
                  <a:pt x="963690" y="76222"/>
                </a:lnTo>
                <a:lnTo>
                  <a:pt x="959908" y="102705"/>
                </a:lnTo>
                <a:lnTo>
                  <a:pt x="954522" y="141296"/>
                </a:lnTo>
                <a:lnTo>
                  <a:pt x="934131" y="263579"/>
                </a:lnTo>
                <a:lnTo>
                  <a:pt x="931364" y="283655"/>
                </a:lnTo>
                <a:lnTo>
                  <a:pt x="929519" y="299579"/>
                </a:lnTo>
                <a:lnTo>
                  <a:pt x="928289" y="316545"/>
                </a:lnTo>
                <a:lnTo>
                  <a:pt x="927469" y="334206"/>
                </a:lnTo>
                <a:lnTo>
                  <a:pt x="926923" y="352330"/>
                </a:lnTo>
                <a:lnTo>
                  <a:pt x="925288" y="369492"/>
                </a:lnTo>
                <a:lnTo>
                  <a:pt x="922929" y="386014"/>
                </a:lnTo>
                <a:lnTo>
                  <a:pt x="920086" y="402108"/>
                </a:lnTo>
                <a:lnTo>
                  <a:pt x="920313" y="426765"/>
                </a:lnTo>
                <a:lnTo>
                  <a:pt x="923378" y="447459"/>
                </a:lnTo>
                <a:lnTo>
                  <a:pt x="924740" y="469357"/>
                </a:lnTo>
                <a:lnTo>
                  <a:pt x="925345" y="508723"/>
                </a:lnTo>
                <a:lnTo>
                  <a:pt x="925801" y="610365"/>
                </a:lnTo>
                <a:lnTo>
                  <a:pt x="929204" y="634047"/>
                </a:lnTo>
                <a:lnTo>
                  <a:pt x="933679" y="657695"/>
                </a:lnTo>
                <a:lnTo>
                  <a:pt x="936199" y="683228"/>
                </a:lnTo>
                <a:lnTo>
                  <a:pt x="936788" y="712150"/>
                </a:lnTo>
                <a:lnTo>
                  <a:pt x="940437" y="732624"/>
                </a:lnTo>
                <a:lnTo>
                  <a:pt x="943188" y="739862"/>
                </a:lnTo>
                <a:lnTo>
                  <a:pt x="943752" y="747227"/>
                </a:lnTo>
                <a:lnTo>
                  <a:pt x="938365" y="778816"/>
                </a:lnTo>
                <a:lnTo>
                  <a:pt x="937587" y="791788"/>
                </a:lnTo>
                <a:lnTo>
                  <a:pt x="940792" y="803156"/>
                </a:lnTo>
                <a:lnTo>
                  <a:pt x="945179" y="815404"/>
                </a:lnTo>
                <a:lnTo>
                  <a:pt x="948227" y="831602"/>
                </a:lnTo>
                <a:lnTo>
                  <a:pt x="948672" y="857398"/>
                </a:lnTo>
                <a:lnTo>
                  <a:pt x="948690" y="9372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89"/>
          <p:cNvSpPr/>
          <p:nvPr/>
        </p:nvSpPr>
        <p:spPr>
          <a:xfrm>
            <a:off x="6572250" y="4400731"/>
            <a:ext cx="1086850" cy="639899"/>
          </a:xfrm>
          <a:custGeom>
            <a:avLst/>
            <a:gdLst/>
            <a:ahLst/>
            <a:cxnLst/>
            <a:rect l="0" t="0" r="0" b="0"/>
            <a:pathLst>
              <a:path w="1086850" h="639899">
                <a:moveTo>
                  <a:pt x="0" y="68398"/>
                </a:moveTo>
                <a:lnTo>
                  <a:pt x="39706" y="68398"/>
                </a:lnTo>
                <a:lnTo>
                  <a:pt x="68209" y="62331"/>
                </a:lnTo>
                <a:lnTo>
                  <a:pt x="91275" y="59351"/>
                </a:lnTo>
                <a:lnTo>
                  <a:pt x="114226" y="56758"/>
                </a:lnTo>
                <a:lnTo>
                  <a:pt x="137127" y="51371"/>
                </a:lnTo>
                <a:lnTo>
                  <a:pt x="166778" y="48131"/>
                </a:lnTo>
                <a:lnTo>
                  <a:pt x="183575" y="47267"/>
                </a:lnTo>
                <a:lnTo>
                  <a:pt x="232719" y="46306"/>
                </a:lnTo>
                <a:lnTo>
                  <a:pt x="501558" y="45539"/>
                </a:lnTo>
                <a:lnTo>
                  <a:pt x="518522" y="44269"/>
                </a:lnTo>
                <a:lnTo>
                  <a:pt x="538721" y="42152"/>
                </a:lnTo>
                <a:lnTo>
                  <a:pt x="561078" y="39471"/>
                </a:lnTo>
                <a:lnTo>
                  <a:pt x="584872" y="37683"/>
                </a:lnTo>
                <a:lnTo>
                  <a:pt x="609624" y="36492"/>
                </a:lnTo>
                <a:lnTo>
                  <a:pt x="659564" y="35168"/>
                </a:lnTo>
                <a:lnTo>
                  <a:pt x="707159" y="34579"/>
                </a:lnTo>
                <a:lnTo>
                  <a:pt x="726709" y="33152"/>
                </a:lnTo>
                <a:lnTo>
                  <a:pt x="773697" y="26346"/>
                </a:lnTo>
                <a:lnTo>
                  <a:pt x="804029" y="24308"/>
                </a:lnTo>
                <a:lnTo>
                  <a:pt x="837530" y="23162"/>
                </a:lnTo>
                <a:lnTo>
                  <a:pt x="887813" y="22822"/>
                </a:lnTo>
                <a:lnTo>
                  <a:pt x="908105" y="21504"/>
                </a:lnTo>
                <a:lnTo>
                  <a:pt x="929254" y="19356"/>
                </a:lnTo>
                <a:lnTo>
                  <a:pt x="950972" y="16653"/>
                </a:lnTo>
                <a:lnTo>
                  <a:pt x="969261" y="13582"/>
                </a:lnTo>
                <a:lnTo>
                  <a:pt x="999743" y="6782"/>
                </a:lnTo>
                <a:lnTo>
                  <a:pt x="1032763" y="2913"/>
                </a:lnTo>
                <a:lnTo>
                  <a:pt x="1073507" y="735"/>
                </a:lnTo>
                <a:lnTo>
                  <a:pt x="1086849" y="90"/>
                </a:lnTo>
                <a:lnTo>
                  <a:pt x="1086515" y="0"/>
                </a:lnTo>
                <a:lnTo>
                  <a:pt x="1085908" y="9676"/>
                </a:lnTo>
                <a:lnTo>
                  <a:pt x="1085867" y="16850"/>
                </a:lnTo>
                <a:lnTo>
                  <a:pt x="1075701" y="25143"/>
                </a:lnTo>
                <a:lnTo>
                  <a:pt x="1058764" y="37021"/>
                </a:lnTo>
                <a:lnTo>
                  <a:pt x="1037312" y="51290"/>
                </a:lnTo>
                <a:lnTo>
                  <a:pt x="1010091" y="70531"/>
                </a:lnTo>
                <a:lnTo>
                  <a:pt x="984870" y="87127"/>
                </a:lnTo>
                <a:lnTo>
                  <a:pt x="963920" y="98664"/>
                </a:lnTo>
                <a:lnTo>
                  <a:pt x="939793" y="111435"/>
                </a:lnTo>
                <a:lnTo>
                  <a:pt x="919898" y="122490"/>
                </a:lnTo>
                <a:lnTo>
                  <a:pt x="863980" y="155095"/>
                </a:lnTo>
                <a:lnTo>
                  <a:pt x="839770" y="169863"/>
                </a:lnTo>
                <a:lnTo>
                  <a:pt x="792483" y="205844"/>
                </a:lnTo>
                <a:lnTo>
                  <a:pt x="771737" y="222435"/>
                </a:lnTo>
                <a:lnTo>
                  <a:pt x="729039" y="249440"/>
                </a:lnTo>
                <a:lnTo>
                  <a:pt x="695705" y="269213"/>
                </a:lnTo>
                <a:lnTo>
                  <a:pt x="671096" y="285238"/>
                </a:lnTo>
                <a:lnTo>
                  <a:pt x="628887" y="307435"/>
                </a:lnTo>
                <a:lnTo>
                  <a:pt x="599968" y="324074"/>
                </a:lnTo>
                <a:lnTo>
                  <a:pt x="571453" y="342052"/>
                </a:lnTo>
                <a:lnTo>
                  <a:pt x="516445" y="375442"/>
                </a:lnTo>
                <a:lnTo>
                  <a:pt x="495427" y="388665"/>
                </a:lnTo>
                <a:lnTo>
                  <a:pt x="468686" y="406742"/>
                </a:lnTo>
                <a:lnTo>
                  <a:pt x="428288" y="436195"/>
                </a:lnTo>
                <a:lnTo>
                  <a:pt x="384146" y="469052"/>
                </a:lnTo>
                <a:lnTo>
                  <a:pt x="367581" y="484803"/>
                </a:lnTo>
                <a:lnTo>
                  <a:pt x="363164" y="490782"/>
                </a:lnTo>
                <a:lnTo>
                  <a:pt x="351483" y="500811"/>
                </a:lnTo>
                <a:lnTo>
                  <a:pt x="330626" y="516984"/>
                </a:lnTo>
                <a:lnTo>
                  <a:pt x="314585" y="531930"/>
                </a:lnTo>
                <a:lnTo>
                  <a:pt x="263978" y="581694"/>
                </a:lnTo>
                <a:lnTo>
                  <a:pt x="249101" y="596547"/>
                </a:lnTo>
                <a:lnTo>
                  <a:pt x="246078" y="600838"/>
                </a:lnTo>
                <a:lnTo>
                  <a:pt x="242717" y="608991"/>
                </a:lnTo>
                <a:lnTo>
                  <a:pt x="240551" y="611673"/>
                </a:lnTo>
                <a:lnTo>
                  <a:pt x="237838" y="613462"/>
                </a:lnTo>
                <a:lnTo>
                  <a:pt x="230424" y="616332"/>
                </a:lnTo>
                <a:lnTo>
                  <a:pt x="223073" y="622897"/>
                </a:lnTo>
                <a:lnTo>
                  <a:pt x="219835" y="624754"/>
                </a:lnTo>
                <a:lnTo>
                  <a:pt x="212851" y="626818"/>
                </a:lnTo>
                <a:lnTo>
                  <a:pt x="197629" y="628251"/>
                </a:lnTo>
                <a:lnTo>
                  <a:pt x="194309" y="63989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90"/>
          <p:cNvSpPr/>
          <p:nvPr/>
        </p:nvSpPr>
        <p:spPr>
          <a:xfrm>
            <a:off x="3977640" y="2731769"/>
            <a:ext cx="112712" cy="725627"/>
          </a:xfrm>
          <a:custGeom>
            <a:avLst/>
            <a:gdLst/>
            <a:ahLst/>
            <a:cxnLst/>
            <a:rect l="0" t="0" r="0" b="0"/>
            <a:pathLst>
              <a:path w="112712" h="725627">
                <a:moveTo>
                  <a:pt x="0" y="0"/>
                </a:moveTo>
                <a:lnTo>
                  <a:pt x="0" y="15909"/>
                </a:lnTo>
                <a:lnTo>
                  <a:pt x="1270" y="19496"/>
                </a:lnTo>
                <a:lnTo>
                  <a:pt x="3386" y="23158"/>
                </a:lnTo>
                <a:lnTo>
                  <a:pt x="6068" y="26869"/>
                </a:lnTo>
                <a:lnTo>
                  <a:pt x="9046" y="34379"/>
                </a:lnTo>
                <a:lnTo>
                  <a:pt x="10370" y="43220"/>
                </a:lnTo>
                <a:lnTo>
                  <a:pt x="10959" y="55616"/>
                </a:lnTo>
                <a:lnTo>
                  <a:pt x="12386" y="61207"/>
                </a:lnTo>
                <a:lnTo>
                  <a:pt x="14607" y="66205"/>
                </a:lnTo>
                <a:lnTo>
                  <a:pt x="17358" y="70807"/>
                </a:lnTo>
                <a:lnTo>
                  <a:pt x="20414" y="82693"/>
                </a:lnTo>
                <a:lnTo>
                  <a:pt x="23043" y="98983"/>
                </a:lnTo>
                <a:lnTo>
                  <a:pt x="28444" y="123156"/>
                </a:lnTo>
                <a:lnTo>
                  <a:pt x="31662" y="134174"/>
                </a:lnTo>
                <a:lnTo>
                  <a:pt x="35079" y="144060"/>
                </a:lnTo>
                <a:lnTo>
                  <a:pt x="38625" y="153190"/>
                </a:lnTo>
                <a:lnTo>
                  <a:pt x="40990" y="161817"/>
                </a:lnTo>
                <a:lnTo>
                  <a:pt x="57232" y="250207"/>
                </a:lnTo>
                <a:lnTo>
                  <a:pt x="62285" y="272215"/>
                </a:lnTo>
                <a:lnTo>
                  <a:pt x="66923" y="289427"/>
                </a:lnTo>
                <a:lnTo>
                  <a:pt x="71285" y="303441"/>
                </a:lnTo>
                <a:lnTo>
                  <a:pt x="74193" y="316594"/>
                </a:lnTo>
                <a:lnTo>
                  <a:pt x="76132" y="329173"/>
                </a:lnTo>
                <a:lnTo>
                  <a:pt x="77424" y="341369"/>
                </a:lnTo>
                <a:lnTo>
                  <a:pt x="78860" y="361693"/>
                </a:lnTo>
                <a:lnTo>
                  <a:pt x="80769" y="379193"/>
                </a:lnTo>
                <a:lnTo>
                  <a:pt x="83056" y="387415"/>
                </a:lnTo>
                <a:lnTo>
                  <a:pt x="85851" y="395437"/>
                </a:lnTo>
                <a:lnTo>
                  <a:pt x="88983" y="407135"/>
                </a:lnTo>
                <a:lnTo>
                  <a:pt x="92342" y="421284"/>
                </a:lnTo>
                <a:lnTo>
                  <a:pt x="95851" y="437066"/>
                </a:lnTo>
                <a:lnTo>
                  <a:pt x="98191" y="450127"/>
                </a:lnTo>
                <a:lnTo>
                  <a:pt x="100790" y="471414"/>
                </a:lnTo>
                <a:lnTo>
                  <a:pt x="101945" y="492727"/>
                </a:lnTo>
                <a:lnTo>
                  <a:pt x="102596" y="522761"/>
                </a:lnTo>
                <a:lnTo>
                  <a:pt x="102868" y="672913"/>
                </a:lnTo>
                <a:lnTo>
                  <a:pt x="106256" y="693196"/>
                </a:lnTo>
                <a:lnTo>
                  <a:pt x="112711" y="714778"/>
                </a:lnTo>
                <a:lnTo>
                  <a:pt x="111970" y="717818"/>
                </a:lnTo>
                <a:lnTo>
                  <a:pt x="110207" y="721116"/>
                </a:lnTo>
                <a:lnTo>
                  <a:pt x="107761" y="724584"/>
                </a:lnTo>
                <a:lnTo>
                  <a:pt x="106131" y="725626"/>
                </a:lnTo>
                <a:lnTo>
                  <a:pt x="105044" y="725051"/>
                </a:lnTo>
                <a:lnTo>
                  <a:pt x="104319" y="723398"/>
                </a:lnTo>
                <a:lnTo>
                  <a:pt x="102566" y="721025"/>
                </a:lnTo>
                <a:lnTo>
                  <a:pt x="100127" y="718174"/>
                </a:lnTo>
                <a:lnTo>
                  <a:pt x="91439" y="7086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91"/>
          <p:cNvSpPr/>
          <p:nvPr/>
        </p:nvSpPr>
        <p:spPr>
          <a:xfrm>
            <a:off x="4331970" y="2994659"/>
            <a:ext cx="375831" cy="22387"/>
          </a:xfrm>
          <a:custGeom>
            <a:avLst/>
            <a:gdLst/>
            <a:ahLst/>
            <a:cxnLst/>
            <a:rect l="0" t="0" r="0" b="0"/>
            <a:pathLst>
              <a:path w="375831" h="22387">
                <a:moveTo>
                  <a:pt x="0" y="0"/>
                </a:moveTo>
                <a:lnTo>
                  <a:pt x="26868" y="0"/>
                </a:lnTo>
                <a:lnTo>
                  <a:pt x="31882" y="1270"/>
                </a:lnTo>
                <a:lnTo>
                  <a:pt x="37764" y="3387"/>
                </a:lnTo>
                <a:lnTo>
                  <a:pt x="44226" y="6068"/>
                </a:lnTo>
                <a:lnTo>
                  <a:pt x="56154" y="7856"/>
                </a:lnTo>
                <a:lnTo>
                  <a:pt x="71726" y="9047"/>
                </a:lnTo>
                <a:lnTo>
                  <a:pt x="104268" y="10371"/>
                </a:lnTo>
                <a:lnTo>
                  <a:pt x="127198" y="10960"/>
                </a:lnTo>
                <a:lnTo>
                  <a:pt x="184726" y="11291"/>
                </a:lnTo>
                <a:lnTo>
                  <a:pt x="204431" y="12607"/>
                </a:lnTo>
                <a:lnTo>
                  <a:pt x="222646" y="14755"/>
                </a:lnTo>
                <a:lnTo>
                  <a:pt x="239871" y="17457"/>
                </a:lnTo>
                <a:lnTo>
                  <a:pt x="262784" y="19258"/>
                </a:lnTo>
                <a:lnTo>
                  <a:pt x="289489" y="20459"/>
                </a:lnTo>
                <a:lnTo>
                  <a:pt x="365934" y="22386"/>
                </a:lnTo>
                <a:lnTo>
                  <a:pt x="372226" y="21274"/>
                </a:lnTo>
                <a:lnTo>
                  <a:pt x="375150" y="19263"/>
                </a:lnTo>
                <a:lnTo>
                  <a:pt x="375830" y="16652"/>
                </a:lnTo>
                <a:lnTo>
                  <a:pt x="375013" y="14912"/>
                </a:lnTo>
                <a:lnTo>
                  <a:pt x="373199" y="13751"/>
                </a:lnTo>
                <a:lnTo>
                  <a:pt x="370719" y="12978"/>
                </a:lnTo>
                <a:lnTo>
                  <a:pt x="367796" y="12462"/>
                </a:lnTo>
                <a:lnTo>
                  <a:pt x="364577" y="12118"/>
                </a:lnTo>
                <a:lnTo>
                  <a:pt x="354330" y="114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92"/>
          <p:cNvSpPr/>
          <p:nvPr/>
        </p:nvSpPr>
        <p:spPr>
          <a:xfrm>
            <a:off x="4366259" y="3131819"/>
            <a:ext cx="354332" cy="79494"/>
          </a:xfrm>
          <a:custGeom>
            <a:avLst/>
            <a:gdLst/>
            <a:ahLst/>
            <a:cxnLst/>
            <a:rect l="0" t="0" r="0" b="0"/>
            <a:pathLst>
              <a:path w="354332" h="79494">
                <a:moveTo>
                  <a:pt x="0" y="11431"/>
                </a:moveTo>
                <a:lnTo>
                  <a:pt x="6069" y="23566"/>
                </a:lnTo>
                <a:lnTo>
                  <a:pt x="10396" y="28411"/>
                </a:lnTo>
                <a:lnTo>
                  <a:pt x="15821" y="32911"/>
                </a:lnTo>
                <a:lnTo>
                  <a:pt x="21977" y="37181"/>
                </a:lnTo>
                <a:lnTo>
                  <a:pt x="28621" y="41297"/>
                </a:lnTo>
                <a:lnTo>
                  <a:pt x="35591" y="45312"/>
                </a:lnTo>
                <a:lnTo>
                  <a:pt x="42778" y="49258"/>
                </a:lnTo>
                <a:lnTo>
                  <a:pt x="48838" y="51889"/>
                </a:lnTo>
                <a:lnTo>
                  <a:pt x="54149" y="53643"/>
                </a:lnTo>
                <a:lnTo>
                  <a:pt x="58960" y="54812"/>
                </a:lnTo>
                <a:lnTo>
                  <a:pt x="63436" y="56862"/>
                </a:lnTo>
                <a:lnTo>
                  <a:pt x="67692" y="59498"/>
                </a:lnTo>
                <a:lnTo>
                  <a:pt x="71798" y="62525"/>
                </a:lnTo>
                <a:lnTo>
                  <a:pt x="77075" y="64544"/>
                </a:lnTo>
                <a:lnTo>
                  <a:pt x="83134" y="65889"/>
                </a:lnTo>
                <a:lnTo>
                  <a:pt x="89713" y="66786"/>
                </a:lnTo>
                <a:lnTo>
                  <a:pt x="95369" y="68654"/>
                </a:lnTo>
                <a:lnTo>
                  <a:pt x="100409" y="71170"/>
                </a:lnTo>
                <a:lnTo>
                  <a:pt x="105040" y="74116"/>
                </a:lnTo>
                <a:lnTo>
                  <a:pt x="109396" y="76081"/>
                </a:lnTo>
                <a:lnTo>
                  <a:pt x="117625" y="78264"/>
                </a:lnTo>
                <a:lnTo>
                  <a:pt x="122866" y="78846"/>
                </a:lnTo>
                <a:lnTo>
                  <a:pt x="128901" y="79234"/>
                </a:lnTo>
                <a:lnTo>
                  <a:pt x="135464" y="79493"/>
                </a:lnTo>
                <a:lnTo>
                  <a:pt x="144919" y="78395"/>
                </a:lnTo>
                <a:lnTo>
                  <a:pt x="156304" y="76394"/>
                </a:lnTo>
                <a:lnTo>
                  <a:pt x="168973" y="73789"/>
                </a:lnTo>
                <a:lnTo>
                  <a:pt x="181228" y="70783"/>
                </a:lnTo>
                <a:lnTo>
                  <a:pt x="193209" y="67509"/>
                </a:lnTo>
                <a:lnTo>
                  <a:pt x="205006" y="64056"/>
                </a:lnTo>
                <a:lnTo>
                  <a:pt x="216681" y="61754"/>
                </a:lnTo>
                <a:lnTo>
                  <a:pt x="228274" y="60220"/>
                </a:lnTo>
                <a:lnTo>
                  <a:pt x="239813" y="59197"/>
                </a:lnTo>
                <a:lnTo>
                  <a:pt x="251315" y="55974"/>
                </a:lnTo>
                <a:lnTo>
                  <a:pt x="262794" y="51286"/>
                </a:lnTo>
                <a:lnTo>
                  <a:pt x="274256" y="45621"/>
                </a:lnTo>
                <a:lnTo>
                  <a:pt x="283168" y="40574"/>
                </a:lnTo>
                <a:lnTo>
                  <a:pt x="290379" y="35940"/>
                </a:lnTo>
                <a:lnTo>
                  <a:pt x="296456" y="31580"/>
                </a:lnTo>
                <a:lnTo>
                  <a:pt x="303047" y="28673"/>
                </a:lnTo>
                <a:lnTo>
                  <a:pt x="309982" y="26736"/>
                </a:lnTo>
                <a:lnTo>
                  <a:pt x="317145" y="25444"/>
                </a:lnTo>
                <a:lnTo>
                  <a:pt x="323190" y="23313"/>
                </a:lnTo>
                <a:lnTo>
                  <a:pt x="328490" y="20622"/>
                </a:lnTo>
                <a:lnTo>
                  <a:pt x="333294" y="17558"/>
                </a:lnTo>
                <a:lnTo>
                  <a:pt x="337766" y="15516"/>
                </a:lnTo>
                <a:lnTo>
                  <a:pt x="346122" y="13246"/>
                </a:lnTo>
                <a:lnTo>
                  <a:pt x="348858" y="11371"/>
                </a:lnTo>
                <a:lnTo>
                  <a:pt x="350682" y="8851"/>
                </a:lnTo>
                <a:lnTo>
                  <a:pt x="35433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93"/>
          <p:cNvSpPr/>
          <p:nvPr/>
        </p:nvSpPr>
        <p:spPr>
          <a:xfrm>
            <a:off x="5017770" y="2617469"/>
            <a:ext cx="137160" cy="480061"/>
          </a:xfrm>
          <a:custGeom>
            <a:avLst/>
            <a:gdLst/>
            <a:ahLst/>
            <a:cxnLst/>
            <a:rect l="0" t="0" r="0" b="0"/>
            <a:pathLst>
              <a:path w="137160" h="480061">
                <a:moveTo>
                  <a:pt x="0" y="0"/>
                </a:moveTo>
                <a:lnTo>
                  <a:pt x="12135" y="18204"/>
                </a:lnTo>
                <a:lnTo>
                  <a:pt x="15710" y="28646"/>
                </a:lnTo>
                <a:lnTo>
                  <a:pt x="18093" y="40688"/>
                </a:lnTo>
                <a:lnTo>
                  <a:pt x="19682" y="53795"/>
                </a:lnTo>
                <a:lnTo>
                  <a:pt x="22011" y="68884"/>
                </a:lnTo>
                <a:lnTo>
                  <a:pt x="27986" y="102582"/>
                </a:lnTo>
                <a:lnTo>
                  <a:pt x="31357" y="125538"/>
                </a:lnTo>
                <a:lnTo>
                  <a:pt x="38489" y="181525"/>
                </a:lnTo>
                <a:lnTo>
                  <a:pt x="42169" y="206107"/>
                </a:lnTo>
                <a:lnTo>
                  <a:pt x="45893" y="227575"/>
                </a:lnTo>
                <a:lnTo>
                  <a:pt x="53416" y="267515"/>
                </a:lnTo>
                <a:lnTo>
                  <a:pt x="60994" y="310666"/>
                </a:lnTo>
                <a:lnTo>
                  <a:pt x="66063" y="330301"/>
                </a:lnTo>
                <a:lnTo>
                  <a:pt x="71982" y="348471"/>
                </a:lnTo>
                <a:lnTo>
                  <a:pt x="78467" y="365664"/>
                </a:lnTo>
                <a:lnTo>
                  <a:pt x="82792" y="379666"/>
                </a:lnTo>
                <a:lnTo>
                  <a:pt x="85674" y="391541"/>
                </a:lnTo>
                <a:lnTo>
                  <a:pt x="87596" y="401998"/>
                </a:lnTo>
                <a:lnTo>
                  <a:pt x="90147" y="411508"/>
                </a:lnTo>
                <a:lnTo>
                  <a:pt x="93118" y="420389"/>
                </a:lnTo>
                <a:lnTo>
                  <a:pt x="96368" y="428849"/>
                </a:lnTo>
                <a:lnTo>
                  <a:pt x="99806" y="435760"/>
                </a:lnTo>
                <a:lnTo>
                  <a:pt x="103367" y="441637"/>
                </a:lnTo>
                <a:lnTo>
                  <a:pt x="107011" y="446824"/>
                </a:lnTo>
                <a:lnTo>
                  <a:pt x="110711" y="452823"/>
                </a:lnTo>
                <a:lnTo>
                  <a:pt x="114447" y="459362"/>
                </a:lnTo>
                <a:lnTo>
                  <a:pt x="118207" y="466262"/>
                </a:lnTo>
                <a:lnTo>
                  <a:pt x="121985" y="470861"/>
                </a:lnTo>
                <a:lnTo>
                  <a:pt x="125773" y="473928"/>
                </a:lnTo>
                <a:lnTo>
                  <a:pt x="137159" y="4800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94"/>
          <p:cNvSpPr/>
          <p:nvPr/>
        </p:nvSpPr>
        <p:spPr>
          <a:xfrm>
            <a:off x="4869179" y="3166563"/>
            <a:ext cx="571501" cy="125277"/>
          </a:xfrm>
          <a:custGeom>
            <a:avLst/>
            <a:gdLst/>
            <a:ahLst/>
            <a:cxnLst/>
            <a:rect l="0" t="0" r="0" b="0"/>
            <a:pathLst>
              <a:path w="571501" h="125277">
                <a:moveTo>
                  <a:pt x="0" y="125276"/>
                </a:moveTo>
                <a:lnTo>
                  <a:pt x="24272" y="119209"/>
                </a:lnTo>
                <a:lnTo>
                  <a:pt x="33961" y="117421"/>
                </a:lnTo>
                <a:lnTo>
                  <a:pt x="51501" y="115435"/>
                </a:lnTo>
                <a:lnTo>
                  <a:pt x="64376" y="114553"/>
                </a:lnTo>
                <a:lnTo>
                  <a:pt x="69588" y="114317"/>
                </a:lnTo>
                <a:lnTo>
                  <a:pt x="80682" y="111620"/>
                </a:lnTo>
                <a:lnTo>
                  <a:pt x="95698" y="107282"/>
                </a:lnTo>
                <a:lnTo>
                  <a:pt x="390045" y="16984"/>
                </a:lnTo>
                <a:lnTo>
                  <a:pt x="414970" y="11171"/>
                </a:lnTo>
                <a:lnTo>
                  <a:pt x="437937" y="7296"/>
                </a:lnTo>
                <a:lnTo>
                  <a:pt x="459598" y="4713"/>
                </a:lnTo>
                <a:lnTo>
                  <a:pt x="476579" y="2991"/>
                </a:lnTo>
                <a:lnTo>
                  <a:pt x="490439" y="1843"/>
                </a:lnTo>
                <a:lnTo>
                  <a:pt x="502220" y="1077"/>
                </a:lnTo>
                <a:lnTo>
                  <a:pt x="522083" y="227"/>
                </a:lnTo>
                <a:lnTo>
                  <a:pt x="530935" y="0"/>
                </a:lnTo>
                <a:lnTo>
                  <a:pt x="547545" y="3135"/>
                </a:lnTo>
                <a:lnTo>
                  <a:pt x="566769" y="9427"/>
                </a:lnTo>
                <a:lnTo>
                  <a:pt x="568346" y="11214"/>
                </a:lnTo>
                <a:lnTo>
                  <a:pt x="569397" y="13675"/>
                </a:lnTo>
                <a:lnTo>
                  <a:pt x="571500" y="2240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95"/>
          <p:cNvSpPr/>
          <p:nvPr/>
        </p:nvSpPr>
        <p:spPr>
          <a:xfrm>
            <a:off x="4973851" y="3326129"/>
            <a:ext cx="535409" cy="342843"/>
          </a:xfrm>
          <a:custGeom>
            <a:avLst/>
            <a:gdLst/>
            <a:ahLst/>
            <a:cxnLst/>
            <a:rect l="0" t="0" r="0" b="0"/>
            <a:pathLst>
              <a:path w="535409" h="342843">
                <a:moveTo>
                  <a:pt x="123928" y="0"/>
                </a:moveTo>
                <a:lnTo>
                  <a:pt x="169361" y="0"/>
                </a:lnTo>
                <a:lnTo>
                  <a:pt x="182644" y="3387"/>
                </a:lnTo>
                <a:lnTo>
                  <a:pt x="197015" y="9126"/>
                </a:lnTo>
                <a:lnTo>
                  <a:pt x="211868" y="15910"/>
                </a:lnTo>
                <a:lnTo>
                  <a:pt x="234510" y="26869"/>
                </a:lnTo>
                <a:lnTo>
                  <a:pt x="240829" y="31883"/>
                </a:lnTo>
                <a:lnTo>
                  <a:pt x="246313" y="37765"/>
                </a:lnTo>
                <a:lnTo>
                  <a:pt x="251238" y="44227"/>
                </a:lnTo>
                <a:lnTo>
                  <a:pt x="263484" y="54794"/>
                </a:lnTo>
                <a:lnTo>
                  <a:pt x="270306" y="59389"/>
                </a:lnTo>
                <a:lnTo>
                  <a:pt x="276123" y="64993"/>
                </a:lnTo>
                <a:lnTo>
                  <a:pt x="281272" y="71269"/>
                </a:lnTo>
                <a:lnTo>
                  <a:pt x="285974" y="77993"/>
                </a:lnTo>
                <a:lnTo>
                  <a:pt x="290379" y="85015"/>
                </a:lnTo>
                <a:lnTo>
                  <a:pt x="294585" y="92237"/>
                </a:lnTo>
                <a:lnTo>
                  <a:pt x="298660" y="99592"/>
                </a:lnTo>
                <a:lnTo>
                  <a:pt x="302646" y="108305"/>
                </a:lnTo>
                <a:lnTo>
                  <a:pt x="306574" y="117923"/>
                </a:lnTo>
                <a:lnTo>
                  <a:pt x="310462" y="128146"/>
                </a:lnTo>
                <a:lnTo>
                  <a:pt x="311784" y="138771"/>
                </a:lnTo>
                <a:lnTo>
                  <a:pt x="311396" y="149664"/>
                </a:lnTo>
                <a:lnTo>
                  <a:pt x="309867" y="160736"/>
                </a:lnTo>
                <a:lnTo>
                  <a:pt x="306307" y="171928"/>
                </a:lnTo>
                <a:lnTo>
                  <a:pt x="301394" y="183199"/>
                </a:lnTo>
                <a:lnTo>
                  <a:pt x="281327" y="222595"/>
                </a:lnTo>
                <a:lnTo>
                  <a:pt x="275851" y="230947"/>
                </a:lnTo>
                <a:lnTo>
                  <a:pt x="269660" y="239055"/>
                </a:lnTo>
                <a:lnTo>
                  <a:pt x="262993" y="247000"/>
                </a:lnTo>
                <a:lnTo>
                  <a:pt x="256008" y="253567"/>
                </a:lnTo>
                <a:lnTo>
                  <a:pt x="234042" y="270147"/>
                </a:lnTo>
                <a:lnTo>
                  <a:pt x="226548" y="276618"/>
                </a:lnTo>
                <a:lnTo>
                  <a:pt x="219011" y="283472"/>
                </a:lnTo>
                <a:lnTo>
                  <a:pt x="211447" y="289311"/>
                </a:lnTo>
                <a:lnTo>
                  <a:pt x="196269" y="299186"/>
                </a:lnTo>
                <a:lnTo>
                  <a:pt x="181056" y="307809"/>
                </a:lnTo>
                <a:lnTo>
                  <a:pt x="165829" y="315874"/>
                </a:lnTo>
                <a:lnTo>
                  <a:pt x="127737" y="335233"/>
                </a:lnTo>
                <a:lnTo>
                  <a:pt x="112498" y="339493"/>
                </a:lnTo>
                <a:lnTo>
                  <a:pt x="97258" y="341386"/>
                </a:lnTo>
                <a:lnTo>
                  <a:pt x="82019" y="342228"/>
                </a:lnTo>
                <a:lnTo>
                  <a:pt x="70165" y="342602"/>
                </a:lnTo>
                <a:lnTo>
                  <a:pt x="52965" y="342812"/>
                </a:lnTo>
                <a:lnTo>
                  <a:pt x="46140" y="342842"/>
                </a:lnTo>
                <a:lnTo>
                  <a:pt x="40320" y="341591"/>
                </a:lnTo>
                <a:lnTo>
                  <a:pt x="30466" y="336815"/>
                </a:lnTo>
                <a:lnTo>
                  <a:pt x="17778" y="326986"/>
                </a:lnTo>
                <a:lnTo>
                  <a:pt x="12043" y="322099"/>
                </a:lnTo>
                <a:lnTo>
                  <a:pt x="7315" y="314182"/>
                </a:lnTo>
                <a:lnTo>
                  <a:pt x="4276" y="308515"/>
                </a:lnTo>
                <a:lnTo>
                  <a:pt x="2250" y="300927"/>
                </a:lnTo>
                <a:lnTo>
                  <a:pt x="900" y="292058"/>
                </a:lnTo>
                <a:lnTo>
                  <a:pt x="0" y="282336"/>
                </a:lnTo>
                <a:lnTo>
                  <a:pt x="1939" y="273314"/>
                </a:lnTo>
                <a:lnTo>
                  <a:pt x="5772" y="264759"/>
                </a:lnTo>
                <a:lnTo>
                  <a:pt x="10868" y="256517"/>
                </a:lnTo>
                <a:lnTo>
                  <a:pt x="16805" y="249751"/>
                </a:lnTo>
                <a:lnTo>
                  <a:pt x="23303" y="243971"/>
                </a:lnTo>
                <a:lnTo>
                  <a:pt x="37296" y="234162"/>
                </a:lnTo>
                <a:lnTo>
                  <a:pt x="51982" y="225569"/>
                </a:lnTo>
                <a:lnTo>
                  <a:pt x="66976" y="217517"/>
                </a:lnTo>
                <a:lnTo>
                  <a:pt x="97297" y="201999"/>
                </a:lnTo>
                <a:lnTo>
                  <a:pt x="106174" y="199436"/>
                </a:lnTo>
                <a:lnTo>
                  <a:pt x="115903" y="197728"/>
                </a:lnTo>
                <a:lnTo>
                  <a:pt x="126198" y="196588"/>
                </a:lnTo>
                <a:lnTo>
                  <a:pt x="136871" y="195829"/>
                </a:lnTo>
                <a:lnTo>
                  <a:pt x="147797" y="195323"/>
                </a:lnTo>
                <a:lnTo>
                  <a:pt x="170097" y="194760"/>
                </a:lnTo>
                <a:lnTo>
                  <a:pt x="192708" y="194511"/>
                </a:lnTo>
                <a:lnTo>
                  <a:pt x="204071" y="195714"/>
                </a:lnTo>
                <a:lnTo>
                  <a:pt x="215457" y="197786"/>
                </a:lnTo>
                <a:lnTo>
                  <a:pt x="226858" y="200438"/>
                </a:lnTo>
                <a:lnTo>
                  <a:pt x="238268" y="202205"/>
                </a:lnTo>
                <a:lnTo>
                  <a:pt x="249685" y="203384"/>
                </a:lnTo>
                <a:lnTo>
                  <a:pt x="261106" y="204169"/>
                </a:lnTo>
                <a:lnTo>
                  <a:pt x="275070" y="208503"/>
                </a:lnTo>
                <a:lnTo>
                  <a:pt x="290729" y="215202"/>
                </a:lnTo>
                <a:lnTo>
                  <a:pt x="343284" y="241194"/>
                </a:lnTo>
                <a:lnTo>
                  <a:pt x="353986" y="245886"/>
                </a:lnTo>
                <a:lnTo>
                  <a:pt x="364930" y="250284"/>
                </a:lnTo>
                <a:lnTo>
                  <a:pt x="376036" y="254486"/>
                </a:lnTo>
                <a:lnTo>
                  <a:pt x="391061" y="262368"/>
                </a:lnTo>
                <a:lnTo>
                  <a:pt x="408697" y="272702"/>
                </a:lnTo>
                <a:lnTo>
                  <a:pt x="428074" y="284671"/>
                </a:lnTo>
                <a:lnTo>
                  <a:pt x="442262" y="293921"/>
                </a:lnTo>
                <a:lnTo>
                  <a:pt x="452991" y="301358"/>
                </a:lnTo>
                <a:lnTo>
                  <a:pt x="461413" y="307585"/>
                </a:lnTo>
                <a:lnTo>
                  <a:pt x="477545" y="314505"/>
                </a:lnTo>
                <a:lnTo>
                  <a:pt x="491911" y="318850"/>
                </a:lnTo>
                <a:lnTo>
                  <a:pt x="502530" y="325015"/>
                </a:lnTo>
                <a:lnTo>
                  <a:pt x="515648" y="335626"/>
                </a:lnTo>
                <a:lnTo>
                  <a:pt x="519695" y="338050"/>
                </a:lnTo>
                <a:lnTo>
                  <a:pt x="531928" y="341943"/>
                </a:lnTo>
                <a:lnTo>
                  <a:pt x="535408" y="3314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96"/>
          <p:cNvSpPr/>
          <p:nvPr/>
        </p:nvSpPr>
        <p:spPr>
          <a:xfrm>
            <a:off x="5636824" y="2880417"/>
            <a:ext cx="522656" cy="536521"/>
          </a:xfrm>
          <a:custGeom>
            <a:avLst/>
            <a:gdLst/>
            <a:ahLst/>
            <a:cxnLst/>
            <a:rect l="0" t="0" r="0" b="0"/>
            <a:pathLst>
              <a:path w="522656" h="536521">
                <a:moveTo>
                  <a:pt x="363926" y="68522"/>
                </a:moveTo>
                <a:lnTo>
                  <a:pt x="363926" y="18618"/>
                </a:lnTo>
                <a:lnTo>
                  <a:pt x="362656" y="14933"/>
                </a:lnTo>
                <a:lnTo>
                  <a:pt x="357858" y="7451"/>
                </a:lnTo>
                <a:lnTo>
                  <a:pt x="354800" y="4948"/>
                </a:lnTo>
                <a:lnTo>
                  <a:pt x="351492" y="3280"/>
                </a:lnTo>
                <a:lnTo>
                  <a:pt x="348017" y="2167"/>
                </a:lnTo>
                <a:lnTo>
                  <a:pt x="333995" y="931"/>
                </a:lnTo>
                <a:lnTo>
                  <a:pt x="316333" y="382"/>
                </a:lnTo>
                <a:lnTo>
                  <a:pt x="282618" y="0"/>
                </a:lnTo>
                <a:lnTo>
                  <a:pt x="270216" y="3355"/>
                </a:lnTo>
                <a:lnTo>
                  <a:pt x="257507" y="9079"/>
                </a:lnTo>
                <a:lnTo>
                  <a:pt x="241942" y="19442"/>
                </a:lnTo>
                <a:lnTo>
                  <a:pt x="228854" y="26812"/>
                </a:lnTo>
                <a:lnTo>
                  <a:pt x="219268" y="33096"/>
                </a:lnTo>
                <a:lnTo>
                  <a:pt x="195070" y="50237"/>
                </a:lnTo>
                <a:lnTo>
                  <a:pt x="182775" y="61412"/>
                </a:lnTo>
                <a:lnTo>
                  <a:pt x="170769" y="73942"/>
                </a:lnTo>
                <a:lnTo>
                  <a:pt x="158955" y="87376"/>
                </a:lnTo>
                <a:lnTo>
                  <a:pt x="139054" y="109075"/>
                </a:lnTo>
                <a:lnTo>
                  <a:pt x="130191" y="118417"/>
                </a:lnTo>
                <a:lnTo>
                  <a:pt x="120473" y="130996"/>
                </a:lnTo>
                <a:lnTo>
                  <a:pt x="110184" y="145732"/>
                </a:lnTo>
                <a:lnTo>
                  <a:pt x="72362" y="202871"/>
                </a:lnTo>
                <a:lnTo>
                  <a:pt x="65410" y="215239"/>
                </a:lnTo>
                <a:lnTo>
                  <a:pt x="59505" y="227293"/>
                </a:lnTo>
                <a:lnTo>
                  <a:pt x="54299" y="239140"/>
                </a:lnTo>
                <a:lnTo>
                  <a:pt x="48288" y="249577"/>
                </a:lnTo>
                <a:lnTo>
                  <a:pt x="41740" y="259076"/>
                </a:lnTo>
                <a:lnTo>
                  <a:pt x="34836" y="267948"/>
                </a:lnTo>
                <a:lnTo>
                  <a:pt x="28962" y="277673"/>
                </a:lnTo>
                <a:lnTo>
                  <a:pt x="23776" y="287966"/>
                </a:lnTo>
                <a:lnTo>
                  <a:pt x="19050" y="298638"/>
                </a:lnTo>
                <a:lnTo>
                  <a:pt x="15898" y="308293"/>
                </a:lnTo>
                <a:lnTo>
                  <a:pt x="13797" y="317269"/>
                </a:lnTo>
                <a:lnTo>
                  <a:pt x="12397" y="325794"/>
                </a:lnTo>
                <a:lnTo>
                  <a:pt x="10193" y="335287"/>
                </a:lnTo>
                <a:lnTo>
                  <a:pt x="7454" y="345425"/>
                </a:lnTo>
                <a:lnTo>
                  <a:pt x="4358" y="355994"/>
                </a:lnTo>
                <a:lnTo>
                  <a:pt x="2294" y="368120"/>
                </a:lnTo>
                <a:lnTo>
                  <a:pt x="918" y="381284"/>
                </a:lnTo>
                <a:lnTo>
                  <a:pt x="0" y="395140"/>
                </a:lnTo>
                <a:lnTo>
                  <a:pt x="1929" y="409458"/>
                </a:lnTo>
                <a:lnTo>
                  <a:pt x="5754" y="424083"/>
                </a:lnTo>
                <a:lnTo>
                  <a:pt x="10845" y="438912"/>
                </a:lnTo>
                <a:lnTo>
                  <a:pt x="15508" y="450069"/>
                </a:lnTo>
                <a:lnTo>
                  <a:pt x="24077" y="465852"/>
                </a:lnTo>
                <a:lnTo>
                  <a:pt x="32119" y="480487"/>
                </a:lnTo>
                <a:lnTo>
                  <a:pt x="39926" y="494188"/>
                </a:lnTo>
                <a:lnTo>
                  <a:pt x="47629" y="504510"/>
                </a:lnTo>
                <a:lnTo>
                  <a:pt x="52731" y="507771"/>
                </a:lnTo>
                <a:lnTo>
                  <a:pt x="65174" y="511394"/>
                </a:lnTo>
                <a:lnTo>
                  <a:pt x="79170" y="516391"/>
                </a:lnTo>
                <a:lnTo>
                  <a:pt x="95128" y="522845"/>
                </a:lnTo>
                <a:lnTo>
                  <a:pt x="114920" y="529947"/>
                </a:lnTo>
                <a:lnTo>
                  <a:pt x="124262" y="532349"/>
                </a:lnTo>
                <a:lnTo>
                  <a:pt x="133030" y="533950"/>
                </a:lnTo>
                <a:lnTo>
                  <a:pt x="141415" y="535017"/>
                </a:lnTo>
                <a:lnTo>
                  <a:pt x="150815" y="535729"/>
                </a:lnTo>
                <a:lnTo>
                  <a:pt x="160892" y="536204"/>
                </a:lnTo>
                <a:lnTo>
                  <a:pt x="171420" y="536520"/>
                </a:lnTo>
                <a:lnTo>
                  <a:pt x="182249" y="535461"/>
                </a:lnTo>
                <a:lnTo>
                  <a:pt x="193278" y="533485"/>
                </a:lnTo>
                <a:lnTo>
                  <a:pt x="204440" y="530898"/>
                </a:lnTo>
                <a:lnTo>
                  <a:pt x="215692" y="529172"/>
                </a:lnTo>
                <a:lnTo>
                  <a:pt x="227003" y="528023"/>
                </a:lnTo>
                <a:lnTo>
                  <a:pt x="238354" y="527256"/>
                </a:lnTo>
                <a:lnTo>
                  <a:pt x="248461" y="525475"/>
                </a:lnTo>
                <a:lnTo>
                  <a:pt x="257739" y="523017"/>
                </a:lnTo>
                <a:lnTo>
                  <a:pt x="330111" y="498894"/>
                </a:lnTo>
                <a:lnTo>
                  <a:pt x="340113" y="495137"/>
                </a:lnTo>
                <a:lnTo>
                  <a:pt x="349320" y="491362"/>
                </a:lnTo>
                <a:lnTo>
                  <a:pt x="357998" y="487575"/>
                </a:lnTo>
                <a:lnTo>
                  <a:pt x="367594" y="482511"/>
                </a:lnTo>
                <a:lnTo>
                  <a:pt x="377801" y="476595"/>
                </a:lnTo>
                <a:lnTo>
                  <a:pt x="388416" y="470111"/>
                </a:lnTo>
                <a:lnTo>
                  <a:pt x="398033" y="464518"/>
                </a:lnTo>
                <a:lnTo>
                  <a:pt x="415491" y="454917"/>
                </a:lnTo>
                <a:lnTo>
                  <a:pt x="431716" y="443030"/>
                </a:lnTo>
                <a:lnTo>
                  <a:pt x="439600" y="436304"/>
                </a:lnTo>
                <a:lnTo>
                  <a:pt x="481033" y="402567"/>
                </a:lnTo>
                <a:lnTo>
                  <a:pt x="492797" y="394089"/>
                </a:lnTo>
                <a:lnTo>
                  <a:pt x="501910" y="388437"/>
                </a:lnTo>
                <a:lnTo>
                  <a:pt x="509255" y="384668"/>
                </a:lnTo>
                <a:lnTo>
                  <a:pt x="514152" y="380887"/>
                </a:lnTo>
                <a:lnTo>
                  <a:pt x="517416" y="377095"/>
                </a:lnTo>
                <a:lnTo>
                  <a:pt x="519593" y="373297"/>
                </a:lnTo>
                <a:lnTo>
                  <a:pt x="521043" y="372036"/>
                </a:lnTo>
                <a:lnTo>
                  <a:pt x="522011" y="372465"/>
                </a:lnTo>
                <a:lnTo>
                  <a:pt x="522655" y="374021"/>
                </a:lnTo>
                <a:lnTo>
                  <a:pt x="521815" y="376328"/>
                </a:lnTo>
                <a:lnTo>
                  <a:pt x="512515" y="3885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97"/>
          <p:cNvSpPr/>
          <p:nvPr/>
        </p:nvSpPr>
        <p:spPr>
          <a:xfrm>
            <a:off x="3628154" y="2731769"/>
            <a:ext cx="703817" cy="113831"/>
          </a:xfrm>
          <a:custGeom>
            <a:avLst/>
            <a:gdLst/>
            <a:ahLst/>
            <a:cxnLst/>
            <a:rect l="0" t="0" r="0" b="0"/>
            <a:pathLst>
              <a:path w="703817" h="113831">
                <a:moveTo>
                  <a:pt x="6586" y="102870"/>
                </a:moveTo>
                <a:lnTo>
                  <a:pt x="518" y="102870"/>
                </a:lnTo>
                <a:lnTo>
                  <a:pt x="0" y="104141"/>
                </a:lnTo>
                <a:lnTo>
                  <a:pt x="925" y="106257"/>
                </a:lnTo>
                <a:lnTo>
                  <a:pt x="2812" y="108938"/>
                </a:lnTo>
                <a:lnTo>
                  <a:pt x="5340" y="110726"/>
                </a:lnTo>
                <a:lnTo>
                  <a:pt x="11535" y="112712"/>
                </a:lnTo>
                <a:lnTo>
                  <a:pt x="22163" y="113830"/>
                </a:lnTo>
                <a:lnTo>
                  <a:pt x="30940" y="111447"/>
                </a:lnTo>
                <a:lnTo>
                  <a:pt x="43142" y="107318"/>
                </a:lnTo>
                <a:lnTo>
                  <a:pt x="57627" y="102025"/>
                </a:lnTo>
                <a:lnTo>
                  <a:pt x="76173" y="97227"/>
                </a:lnTo>
                <a:lnTo>
                  <a:pt x="97427" y="92758"/>
                </a:lnTo>
                <a:lnTo>
                  <a:pt x="120486" y="88509"/>
                </a:lnTo>
                <a:lnTo>
                  <a:pt x="144750" y="83136"/>
                </a:lnTo>
                <a:lnTo>
                  <a:pt x="195415" y="70393"/>
                </a:lnTo>
                <a:lnTo>
                  <a:pt x="291593" y="49489"/>
                </a:lnTo>
                <a:lnTo>
                  <a:pt x="352801" y="36803"/>
                </a:lnTo>
                <a:lnTo>
                  <a:pt x="403766" y="27075"/>
                </a:lnTo>
                <a:lnTo>
                  <a:pt x="487487" y="12880"/>
                </a:lnTo>
                <a:lnTo>
                  <a:pt x="518956" y="8587"/>
                </a:lnTo>
                <a:lnTo>
                  <a:pt x="545016" y="5725"/>
                </a:lnTo>
                <a:lnTo>
                  <a:pt x="567469" y="3817"/>
                </a:lnTo>
                <a:lnTo>
                  <a:pt x="588788" y="2545"/>
                </a:lnTo>
                <a:lnTo>
                  <a:pt x="609350" y="1697"/>
                </a:lnTo>
                <a:lnTo>
                  <a:pt x="70381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98"/>
          <p:cNvSpPr/>
          <p:nvPr/>
        </p:nvSpPr>
        <p:spPr>
          <a:xfrm>
            <a:off x="3966209" y="2708909"/>
            <a:ext cx="163492" cy="830276"/>
          </a:xfrm>
          <a:custGeom>
            <a:avLst/>
            <a:gdLst/>
            <a:ahLst/>
            <a:cxnLst/>
            <a:rect l="0" t="0" r="0" b="0"/>
            <a:pathLst>
              <a:path w="163492" h="830276">
                <a:moveTo>
                  <a:pt x="0" y="0"/>
                </a:moveTo>
                <a:lnTo>
                  <a:pt x="6069" y="12136"/>
                </a:lnTo>
                <a:lnTo>
                  <a:pt x="9126" y="16981"/>
                </a:lnTo>
                <a:lnTo>
                  <a:pt x="12434" y="21481"/>
                </a:lnTo>
                <a:lnTo>
                  <a:pt x="15910" y="25751"/>
                </a:lnTo>
                <a:lnTo>
                  <a:pt x="18226" y="31137"/>
                </a:lnTo>
                <a:lnTo>
                  <a:pt x="20801" y="43896"/>
                </a:lnTo>
                <a:lnTo>
                  <a:pt x="28318" y="95698"/>
                </a:lnTo>
                <a:lnTo>
                  <a:pt x="30309" y="113329"/>
                </a:lnTo>
                <a:lnTo>
                  <a:pt x="31636" y="128892"/>
                </a:lnTo>
                <a:lnTo>
                  <a:pt x="32521" y="143078"/>
                </a:lnTo>
                <a:lnTo>
                  <a:pt x="33504" y="169001"/>
                </a:lnTo>
                <a:lnTo>
                  <a:pt x="33766" y="181247"/>
                </a:lnTo>
                <a:lnTo>
                  <a:pt x="34245" y="355797"/>
                </a:lnTo>
                <a:lnTo>
                  <a:pt x="35530" y="375628"/>
                </a:lnTo>
                <a:lnTo>
                  <a:pt x="37657" y="393929"/>
                </a:lnTo>
                <a:lnTo>
                  <a:pt x="40345" y="411209"/>
                </a:lnTo>
                <a:lnTo>
                  <a:pt x="43407" y="426540"/>
                </a:lnTo>
                <a:lnTo>
                  <a:pt x="46718" y="440570"/>
                </a:lnTo>
                <a:lnTo>
                  <a:pt x="50195" y="453734"/>
                </a:lnTo>
                <a:lnTo>
                  <a:pt x="57446" y="478520"/>
                </a:lnTo>
                <a:lnTo>
                  <a:pt x="61157" y="490463"/>
                </a:lnTo>
                <a:lnTo>
                  <a:pt x="68668" y="517280"/>
                </a:lnTo>
                <a:lnTo>
                  <a:pt x="72449" y="531544"/>
                </a:lnTo>
                <a:lnTo>
                  <a:pt x="83423" y="567712"/>
                </a:lnTo>
                <a:lnTo>
                  <a:pt x="135077" y="728428"/>
                </a:lnTo>
                <a:lnTo>
                  <a:pt x="156016" y="797068"/>
                </a:lnTo>
                <a:lnTo>
                  <a:pt x="161161" y="813319"/>
                </a:lnTo>
                <a:lnTo>
                  <a:pt x="163321" y="822882"/>
                </a:lnTo>
                <a:lnTo>
                  <a:pt x="163491" y="827989"/>
                </a:lnTo>
                <a:lnTo>
                  <a:pt x="162334" y="830122"/>
                </a:lnTo>
                <a:lnTo>
                  <a:pt x="161563" y="830275"/>
                </a:lnTo>
                <a:lnTo>
                  <a:pt x="161049" y="829107"/>
                </a:lnTo>
                <a:lnTo>
                  <a:pt x="160706" y="827058"/>
                </a:lnTo>
                <a:lnTo>
                  <a:pt x="157937" y="824422"/>
                </a:lnTo>
                <a:lnTo>
                  <a:pt x="153552" y="821395"/>
                </a:lnTo>
                <a:lnTo>
                  <a:pt x="148088" y="818107"/>
                </a:lnTo>
                <a:lnTo>
                  <a:pt x="144445" y="814645"/>
                </a:lnTo>
                <a:lnTo>
                  <a:pt x="142017" y="811066"/>
                </a:lnTo>
                <a:lnTo>
                  <a:pt x="137161" y="8001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99"/>
          <p:cNvSpPr/>
          <p:nvPr/>
        </p:nvSpPr>
        <p:spPr>
          <a:xfrm>
            <a:off x="3680459" y="3520439"/>
            <a:ext cx="640082" cy="1"/>
          </a:xfrm>
          <a:custGeom>
            <a:avLst/>
            <a:gdLst/>
            <a:ahLst/>
            <a:cxnLst/>
            <a:rect l="0" t="0" r="0" b="0"/>
            <a:pathLst>
              <a:path w="640082" h="1">
                <a:moveTo>
                  <a:pt x="0" y="0"/>
                </a:moveTo>
                <a:lnTo>
                  <a:pt x="64008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00"/>
          <p:cNvSpPr/>
          <p:nvPr/>
        </p:nvSpPr>
        <p:spPr>
          <a:xfrm>
            <a:off x="4343400" y="2937534"/>
            <a:ext cx="457201" cy="22836"/>
          </a:xfrm>
          <a:custGeom>
            <a:avLst/>
            <a:gdLst/>
            <a:ahLst/>
            <a:cxnLst/>
            <a:rect l="0" t="0" r="0" b="0"/>
            <a:pathLst>
              <a:path w="457201" h="22836">
                <a:moveTo>
                  <a:pt x="0" y="22835"/>
                </a:moveTo>
                <a:lnTo>
                  <a:pt x="12135" y="10700"/>
                </a:lnTo>
                <a:lnTo>
                  <a:pt x="16980" y="7125"/>
                </a:lnTo>
                <a:lnTo>
                  <a:pt x="21480" y="4742"/>
                </a:lnTo>
                <a:lnTo>
                  <a:pt x="25750" y="3153"/>
                </a:lnTo>
                <a:lnTo>
                  <a:pt x="32406" y="2094"/>
                </a:lnTo>
                <a:lnTo>
                  <a:pt x="40654" y="1388"/>
                </a:lnTo>
                <a:lnTo>
                  <a:pt x="49962" y="917"/>
                </a:lnTo>
                <a:lnTo>
                  <a:pt x="427293" y="0"/>
                </a:lnTo>
                <a:lnTo>
                  <a:pt x="437262" y="1262"/>
                </a:lnTo>
                <a:lnTo>
                  <a:pt x="443908" y="3373"/>
                </a:lnTo>
                <a:lnTo>
                  <a:pt x="457200" y="114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01"/>
          <p:cNvSpPr/>
          <p:nvPr/>
        </p:nvSpPr>
        <p:spPr>
          <a:xfrm>
            <a:off x="4366259" y="3179268"/>
            <a:ext cx="377192" cy="21133"/>
          </a:xfrm>
          <a:custGeom>
            <a:avLst/>
            <a:gdLst/>
            <a:ahLst/>
            <a:cxnLst/>
            <a:rect l="0" t="0" r="0" b="0"/>
            <a:pathLst>
              <a:path w="377192" h="21133">
                <a:moveTo>
                  <a:pt x="0" y="21132"/>
                </a:moveTo>
                <a:lnTo>
                  <a:pt x="18204" y="15064"/>
                </a:lnTo>
                <a:lnTo>
                  <a:pt x="26106" y="13276"/>
                </a:lnTo>
                <a:lnTo>
                  <a:pt x="33914" y="12085"/>
                </a:lnTo>
                <a:lnTo>
                  <a:pt x="41659" y="11290"/>
                </a:lnTo>
                <a:lnTo>
                  <a:pt x="101103" y="4104"/>
                </a:lnTo>
                <a:lnTo>
                  <a:pt x="127092" y="2160"/>
                </a:lnTo>
                <a:lnTo>
                  <a:pt x="154578" y="864"/>
                </a:lnTo>
                <a:lnTo>
                  <a:pt x="183062" y="0"/>
                </a:lnTo>
                <a:lnTo>
                  <a:pt x="212212" y="694"/>
                </a:lnTo>
                <a:lnTo>
                  <a:pt x="241805" y="2426"/>
                </a:lnTo>
                <a:lnTo>
                  <a:pt x="294159" y="6468"/>
                </a:lnTo>
                <a:lnTo>
                  <a:pt x="325894" y="8264"/>
                </a:lnTo>
                <a:lnTo>
                  <a:pt x="351973" y="9275"/>
                </a:lnTo>
                <a:lnTo>
                  <a:pt x="357839" y="10688"/>
                </a:lnTo>
                <a:lnTo>
                  <a:pt x="363020" y="12899"/>
                </a:lnTo>
                <a:lnTo>
                  <a:pt x="377191" y="211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02"/>
          <p:cNvSpPr/>
          <p:nvPr/>
        </p:nvSpPr>
        <p:spPr>
          <a:xfrm>
            <a:off x="4983479" y="2679464"/>
            <a:ext cx="160022" cy="395206"/>
          </a:xfrm>
          <a:custGeom>
            <a:avLst/>
            <a:gdLst/>
            <a:ahLst/>
            <a:cxnLst/>
            <a:rect l="0" t="0" r="0" b="0"/>
            <a:pathLst>
              <a:path w="160022" h="395206">
                <a:moveTo>
                  <a:pt x="0" y="6586"/>
                </a:moveTo>
                <a:lnTo>
                  <a:pt x="12136" y="518"/>
                </a:lnTo>
                <a:lnTo>
                  <a:pt x="18251" y="0"/>
                </a:lnTo>
                <a:lnTo>
                  <a:pt x="24868" y="925"/>
                </a:lnTo>
                <a:lnTo>
                  <a:pt x="31818" y="2812"/>
                </a:lnTo>
                <a:lnTo>
                  <a:pt x="37723" y="5340"/>
                </a:lnTo>
                <a:lnTo>
                  <a:pt x="42928" y="8295"/>
                </a:lnTo>
                <a:lnTo>
                  <a:pt x="47669" y="11535"/>
                </a:lnTo>
                <a:lnTo>
                  <a:pt x="52100" y="14965"/>
                </a:lnTo>
                <a:lnTo>
                  <a:pt x="56323" y="18522"/>
                </a:lnTo>
                <a:lnTo>
                  <a:pt x="60409" y="22163"/>
                </a:lnTo>
                <a:lnTo>
                  <a:pt x="64403" y="28401"/>
                </a:lnTo>
                <a:lnTo>
                  <a:pt x="68336" y="36369"/>
                </a:lnTo>
                <a:lnTo>
                  <a:pt x="72227" y="45491"/>
                </a:lnTo>
                <a:lnTo>
                  <a:pt x="79938" y="62400"/>
                </a:lnTo>
                <a:lnTo>
                  <a:pt x="83772" y="70465"/>
                </a:lnTo>
                <a:lnTo>
                  <a:pt x="87598" y="79652"/>
                </a:lnTo>
                <a:lnTo>
                  <a:pt x="91419" y="89586"/>
                </a:lnTo>
                <a:lnTo>
                  <a:pt x="95236" y="100020"/>
                </a:lnTo>
                <a:lnTo>
                  <a:pt x="97781" y="110785"/>
                </a:lnTo>
                <a:lnTo>
                  <a:pt x="99478" y="121772"/>
                </a:lnTo>
                <a:lnTo>
                  <a:pt x="100608" y="132906"/>
                </a:lnTo>
                <a:lnTo>
                  <a:pt x="102633" y="142869"/>
                </a:lnTo>
                <a:lnTo>
                  <a:pt x="105252" y="152051"/>
                </a:lnTo>
                <a:lnTo>
                  <a:pt x="108268" y="160713"/>
                </a:lnTo>
                <a:lnTo>
                  <a:pt x="110279" y="170297"/>
                </a:lnTo>
                <a:lnTo>
                  <a:pt x="111620" y="180497"/>
                </a:lnTo>
                <a:lnTo>
                  <a:pt x="112513" y="191106"/>
                </a:lnTo>
                <a:lnTo>
                  <a:pt x="113109" y="200719"/>
                </a:lnTo>
                <a:lnTo>
                  <a:pt x="113771" y="218174"/>
                </a:lnTo>
                <a:lnTo>
                  <a:pt x="114143" y="248348"/>
                </a:lnTo>
                <a:lnTo>
                  <a:pt x="115466" y="257931"/>
                </a:lnTo>
                <a:lnTo>
                  <a:pt x="117617" y="266859"/>
                </a:lnTo>
                <a:lnTo>
                  <a:pt x="120322" y="275351"/>
                </a:lnTo>
                <a:lnTo>
                  <a:pt x="126714" y="298334"/>
                </a:lnTo>
                <a:lnTo>
                  <a:pt x="130196" y="311574"/>
                </a:lnTo>
                <a:lnTo>
                  <a:pt x="132518" y="322941"/>
                </a:lnTo>
                <a:lnTo>
                  <a:pt x="134065" y="333059"/>
                </a:lnTo>
                <a:lnTo>
                  <a:pt x="135097" y="342345"/>
                </a:lnTo>
                <a:lnTo>
                  <a:pt x="137055" y="349805"/>
                </a:lnTo>
                <a:lnTo>
                  <a:pt x="139630" y="356048"/>
                </a:lnTo>
                <a:lnTo>
                  <a:pt x="144608" y="366372"/>
                </a:lnTo>
                <a:lnTo>
                  <a:pt x="146821" y="375194"/>
                </a:lnTo>
                <a:lnTo>
                  <a:pt x="148680" y="378054"/>
                </a:lnTo>
                <a:lnTo>
                  <a:pt x="151190" y="379962"/>
                </a:lnTo>
                <a:lnTo>
                  <a:pt x="154134" y="381233"/>
                </a:lnTo>
                <a:lnTo>
                  <a:pt x="156096" y="383350"/>
                </a:lnTo>
                <a:lnTo>
                  <a:pt x="157404" y="386032"/>
                </a:lnTo>
                <a:lnTo>
                  <a:pt x="160021" y="3952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03"/>
          <p:cNvSpPr/>
          <p:nvPr/>
        </p:nvSpPr>
        <p:spPr>
          <a:xfrm>
            <a:off x="4892040" y="3189605"/>
            <a:ext cx="539483" cy="79375"/>
          </a:xfrm>
          <a:custGeom>
            <a:avLst/>
            <a:gdLst/>
            <a:ahLst/>
            <a:cxnLst/>
            <a:rect l="0" t="0" r="0" b="0"/>
            <a:pathLst>
              <a:path w="539483" h="79375">
                <a:moveTo>
                  <a:pt x="0" y="79374"/>
                </a:moveTo>
                <a:lnTo>
                  <a:pt x="18203" y="73307"/>
                </a:lnTo>
                <a:lnTo>
                  <a:pt x="29915" y="70249"/>
                </a:lnTo>
                <a:lnTo>
                  <a:pt x="59862" y="63466"/>
                </a:lnTo>
                <a:lnTo>
                  <a:pt x="74198" y="61148"/>
                </a:lnTo>
                <a:lnTo>
                  <a:pt x="87565" y="59604"/>
                </a:lnTo>
                <a:lnTo>
                  <a:pt x="100287" y="58574"/>
                </a:lnTo>
                <a:lnTo>
                  <a:pt x="112577" y="56618"/>
                </a:lnTo>
                <a:lnTo>
                  <a:pt x="124582" y="54043"/>
                </a:lnTo>
                <a:lnTo>
                  <a:pt x="136394" y="51057"/>
                </a:lnTo>
                <a:lnTo>
                  <a:pt x="149349" y="49066"/>
                </a:lnTo>
                <a:lnTo>
                  <a:pt x="163066" y="47739"/>
                </a:lnTo>
                <a:lnTo>
                  <a:pt x="177291" y="46854"/>
                </a:lnTo>
                <a:lnTo>
                  <a:pt x="196934" y="43724"/>
                </a:lnTo>
                <a:lnTo>
                  <a:pt x="220189" y="39098"/>
                </a:lnTo>
                <a:lnTo>
                  <a:pt x="245852" y="33473"/>
                </a:lnTo>
                <a:lnTo>
                  <a:pt x="268041" y="29724"/>
                </a:lnTo>
                <a:lnTo>
                  <a:pt x="287914" y="27224"/>
                </a:lnTo>
                <a:lnTo>
                  <a:pt x="306243" y="25557"/>
                </a:lnTo>
                <a:lnTo>
                  <a:pt x="326082" y="23176"/>
                </a:lnTo>
                <a:lnTo>
                  <a:pt x="368445" y="17144"/>
                </a:lnTo>
                <a:lnTo>
                  <a:pt x="386600" y="13758"/>
                </a:lnTo>
                <a:lnTo>
                  <a:pt x="402513" y="10230"/>
                </a:lnTo>
                <a:lnTo>
                  <a:pt x="416932" y="6608"/>
                </a:lnTo>
                <a:lnTo>
                  <a:pt x="436704" y="4193"/>
                </a:lnTo>
                <a:lnTo>
                  <a:pt x="460046" y="2584"/>
                </a:lnTo>
                <a:lnTo>
                  <a:pt x="528035" y="0"/>
                </a:lnTo>
                <a:lnTo>
                  <a:pt x="534903" y="1059"/>
                </a:lnTo>
                <a:lnTo>
                  <a:pt x="539482" y="3034"/>
                </a:lnTo>
                <a:lnTo>
                  <a:pt x="537210" y="107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04"/>
          <p:cNvSpPr/>
          <p:nvPr/>
        </p:nvSpPr>
        <p:spPr>
          <a:xfrm>
            <a:off x="5011764" y="3362701"/>
            <a:ext cx="543216" cy="419910"/>
          </a:xfrm>
          <a:custGeom>
            <a:avLst/>
            <a:gdLst/>
            <a:ahLst/>
            <a:cxnLst/>
            <a:rect l="0" t="0" r="0" b="0"/>
            <a:pathLst>
              <a:path w="543216" h="419910">
                <a:moveTo>
                  <a:pt x="86015" y="54869"/>
                </a:moveTo>
                <a:lnTo>
                  <a:pt x="92084" y="42733"/>
                </a:lnTo>
                <a:lnTo>
                  <a:pt x="96411" y="37888"/>
                </a:lnTo>
                <a:lnTo>
                  <a:pt x="107992" y="29118"/>
                </a:lnTo>
                <a:lnTo>
                  <a:pt x="121606" y="20987"/>
                </a:lnTo>
                <a:lnTo>
                  <a:pt x="128793" y="17041"/>
                </a:lnTo>
                <a:lnTo>
                  <a:pt x="139934" y="13140"/>
                </a:lnTo>
                <a:lnTo>
                  <a:pt x="153711" y="9270"/>
                </a:lnTo>
                <a:lnTo>
                  <a:pt x="169246" y="5419"/>
                </a:lnTo>
                <a:lnTo>
                  <a:pt x="187222" y="2852"/>
                </a:lnTo>
                <a:lnTo>
                  <a:pt x="206827" y="1141"/>
                </a:lnTo>
                <a:lnTo>
                  <a:pt x="227516" y="0"/>
                </a:lnTo>
                <a:lnTo>
                  <a:pt x="246389" y="509"/>
                </a:lnTo>
                <a:lnTo>
                  <a:pt x="264051" y="2119"/>
                </a:lnTo>
                <a:lnTo>
                  <a:pt x="280906" y="4462"/>
                </a:lnTo>
                <a:lnTo>
                  <a:pt x="294683" y="7294"/>
                </a:lnTo>
                <a:lnTo>
                  <a:pt x="306407" y="10452"/>
                </a:lnTo>
                <a:lnTo>
                  <a:pt x="316763" y="13828"/>
                </a:lnTo>
                <a:lnTo>
                  <a:pt x="326207" y="17348"/>
                </a:lnTo>
                <a:lnTo>
                  <a:pt x="335044" y="20965"/>
                </a:lnTo>
                <a:lnTo>
                  <a:pt x="351634" y="28370"/>
                </a:lnTo>
                <a:lnTo>
                  <a:pt x="367475" y="35895"/>
                </a:lnTo>
                <a:lnTo>
                  <a:pt x="373985" y="40949"/>
                </a:lnTo>
                <a:lnTo>
                  <a:pt x="384605" y="53339"/>
                </a:lnTo>
                <a:lnTo>
                  <a:pt x="389216" y="61469"/>
                </a:lnTo>
                <a:lnTo>
                  <a:pt x="393559" y="70699"/>
                </a:lnTo>
                <a:lnTo>
                  <a:pt x="397724" y="80662"/>
                </a:lnTo>
                <a:lnTo>
                  <a:pt x="400502" y="89844"/>
                </a:lnTo>
                <a:lnTo>
                  <a:pt x="402353" y="98505"/>
                </a:lnTo>
                <a:lnTo>
                  <a:pt x="403587" y="106820"/>
                </a:lnTo>
                <a:lnTo>
                  <a:pt x="404410" y="116173"/>
                </a:lnTo>
                <a:lnTo>
                  <a:pt x="404958" y="126218"/>
                </a:lnTo>
                <a:lnTo>
                  <a:pt x="405324" y="136725"/>
                </a:lnTo>
                <a:lnTo>
                  <a:pt x="404298" y="146269"/>
                </a:lnTo>
                <a:lnTo>
                  <a:pt x="402344" y="155173"/>
                </a:lnTo>
                <a:lnTo>
                  <a:pt x="396786" y="173108"/>
                </a:lnTo>
                <a:lnTo>
                  <a:pt x="390083" y="193779"/>
                </a:lnTo>
                <a:lnTo>
                  <a:pt x="385247" y="204626"/>
                </a:lnTo>
                <a:lnTo>
                  <a:pt x="379483" y="215667"/>
                </a:lnTo>
                <a:lnTo>
                  <a:pt x="373100" y="226837"/>
                </a:lnTo>
                <a:lnTo>
                  <a:pt x="366305" y="238095"/>
                </a:lnTo>
                <a:lnTo>
                  <a:pt x="351982" y="260762"/>
                </a:lnTo>
                <a:lnTo>
                  <a:pt x="344607" y="270871"/>
                </a:lnTo>
                <a:lnTo>
                  <a:pt x="337150" y="280150"/>
                </a:lnTo>
                <a:lnTo>
                  <a:pt x="329638" y="288876"/>
                </a:lnTo>
                <a:lnTo>
                  <a:pt x="320820" y="297234"/>
                </a:lnTo>
                <a:lnTo>
                  <a:pt x="311132" y="305346"/>
                </a:lnTo>
                <a:lnTo>
                  <a:pt x="300864" y="313293"/>
                </a:lnTo>
                <a:lnTo>
                  <a:pt x="290208" y="322401"/>
                </a:lnTo>
                <a:lnTo>
                  <a:pt x="279293" y="332284"/>
                </a:lnTo>
                <a:lnTo>
                  <a:pt x="268208" y="342682"/>
                </a:lnTo>
                <a:lnTo>
                  <a:pt x="257007" y="350884"/>
                </a:lnTo>
                <a:lnTo>
                  <a:pt x="245730" y="357622"/>
                </a:lnTo>
                <a:lnTo>
                  <a:pt x="234402" y="363384"/>
                </a:lnTo>
                <a:lnTo>
                  <a:pt x="223040" y="369766"/>
                </a:lnTo>
                <a:lnTo>
                  <a:pt x="211655" y="376560"/>
                </a:lnTo>
                <a:lnTo>
                  <a:pt x="200255" y="383630"/>
                </a:lnTo>
                <a:lnTo>
                  <a:pt x="188845" y="389612"/>
                </a:lnTo>
                <a:lnTo>
                  <a:pt x="177428" y="394871"/>
                </a:lnTo>
                <a:lnTo>
                  <a:pt x="166008" y="399647"/>
                </a:lnTo>
                <a:lnTo>
                  <a:pt x="154584" y="404101"/>
                </a:lnTo>
                <a:lnTo>
                  <a:pt x="131730" y="412436"/>
                </a:lnTo>
                <a:lnTo>
                  <a:pt x="121572" y="415167"/>
                </a:lnTo>
                <a:lnTo>
                  <a:pt x="112260" y="416988"/>
                </a:lnTo>
                <a:lnTo>
                  <a:pt x="103512" y="418201"/>
                </a:lnTo>
                <a:lnTo>
                  <a:pt x="87018" y="419549"/>
                </a:lnTo>
                <a:lnTo>
                  <a:pt x="79064" y="419909"/>
                </a:lnTo>
                <a:lnTo>
                  <a:pt x="63453" y="416922"/>
                </a:lnTo>
                <a:lnTo>
                  <a:pt x="48048" y="411362"/>
                </a:lnTo>
                <a:lnTo>
                  <a:pt x="32734" y="404656"/>
                </a:lnTo>
                <a:lnTo>
                  <a:pt x="15901" y="393742"/>
                </a:lnTo>
                <a:lnTo>
                  <a:pt x="12602" y="390004"/>
                </a:lnTo>
                <a:lnTo>
                  <a:pt x="10403" y="386242"/>
                </a:lnTo>
                <a:lnTo>
                  <a:pt x="6690" y="377405"/>
                </a:lnTo>
                <a:lnTo>
                  <a:pt x="806" y="365011"/>
                </a:lnTo>
                <a:lnTo>
                  <a:pt x="0" y="356880"/>
                </a:lnTo>
                <a:lnTo>
                  <a:pt x="731" y="347650"/>
                </a:lnTo>
                <a:lnTo>
                  <a:pt x="2490" y="337686"/>
                </a:lnTo>
                <a:lnTo>
                  <a:pt x="4932" y="328504"/>
                </a:lnTo>
                <a:lnTo>
                  <a:pt x="7829" y="319842"/>
                </a:lnTo>
                <a:lnTo>
                  <a:pt x="11032" y="311527"/>
                </a:lnTo>
                <a:lnTo>
                  <a:pt x="14436" y="303444"/>
                </a:lnTo>
                <a:lnTo>
                  <a:pt x="17976" y="295516"/>
                </a:lnTo>
                <a:lnTo>
                  <a:pt x="21606" y="287690"/>
                </a:lnTo>
                <a:lnTo>
                  <a:pt x="26566" y="279933"/>
                </a:lnTo>
                <a:lnTo>
                  <a:pt x="32412" y="272222"/>
                </a:lnTo>
                <a:lnTo>
                  <a:pt x="38850" y="264540"/>
                </a:lnTo>
                <a:lnTo>
                  <a:pt x="45682" y="256880"/>
                </a:lnTo>
                <a:lnTo>
                  <a:pt x="60046" y="241594"/>
                </a:lnTo>
                <a:lnTo>
                  <a:pt x="68703" y="233963"/>
                </a:lnTo>
                <a:lnTo>
                  <a:pt x="78284" y="226334"/>
                </a:lnTo>
                <a:lnTo>
                  <a:pt x="88481" y="218709"/>
                </a:lnTo>
                <a:lnTo>
                  <a:pt x="109971" y="203463"/>
                </a:lnTo>
                <a:lnTo>
                  <a:pt x="121036" y="195842"/>
                </a:lnTo>
                <a:lnTo>
                  <a:pt x="133492" y="189491"/>
                </a:lnTo>
                <a:lnTo>
                  <a:pt x="146877" y="183986"/>
                </a:lnTo>
                <a:lnTo>
                  <a:pt x="160880" y="179047"/>
                </a:lnTo>
                <a:lnTo>
                  <a:pt x="175295" y="175754"/>
                </a:lnTo>
                <a:lnTo>
                  <a:pt x="189985" y="173559"/>
                </a:lnTo>
                <a:lnTo>
                  <a:pt x="204859" y="172095"/>
                </a:lnTo>
                <a:lnTo>
                  <a:pt x="218584" y="169850"/>
                </a:lnTo>
                <a:lnTo>
                  <a:pt x="231545" y="167083"/>
                </a:lnTo>
                <a:lnTo>
                  <a:pt x="243995" y="163968"/>
                </a:lnTo>
                <a:lnTo>
                  <a:pt x="257375" y="161892"/>
                </a:lnTo>
                <a:lnTo>
                  <a:pt x="271375" y="160507"/>
                </a:lnTo>
                <a:lnTo>
                  <a:pt x="285788" y="159584"/>
                </a:lnTo>
                <a:lnTo>
                  <a:pt x="299207" y="160239"/>
                </a:lnTo>
                <a:lnTo>
                  <a:pt x="311964" y="161945"/>
                </a:lnTo>
                <a:lnTo>
                  <a:pt x="324278" y="164353"/>
                </a:lnTo>
                <a:lnTo>
                  <a:pt x="351507" y="170415"/>
                </a:lnTo>
                <a:lnTo>
                  <a:pt x="365879" y="173810"/>
                </a:lnTo>
                <a:lnTo>
                  <a:pt x="378001" y="177342"/>
                </a:lnTo>
                <a:lnTo>
                  <a:pt x="388623" y="180968"/>
                </a:lnTo>
                <a:lnTo>
                  <a:pt x="398244" y="184655"/>
                </a:lnTo>
                <a:lnTo>
                  <a:pt x="407197" y="188383"/>
                </a:lnTo>
                <a:lnTo>
                  <a:pt x="423920" y="195912"/>
                </a:lnTo>
                <a:lnTo>
                  <a:pt x="439819" y="206878"/>
                </a:lnTo>
                <a:lnTo>
                  <a:pt x="455351" y="218948"/>
                </a:lnTo>
                <a:lnTo>
                  <a:pt x="470721" y="228546"/>
                </a:lnTo>
                <a:lnTo>
                  <a:pt x="487587" y="241090"/>
                </a:lnTo>
                <a:lnTo>
                  <a:pt x="500627" y="252850"/>
                </a:lnTo>
                <a:lnTo>
                  <a:pt x="512535" y="264377"/>
                </a:lnTo>
                <a:lnTo>
                  <a:pt x="523653" y="272020"/>
                </a:lnTo>
                <a:lnTo>
                  <a:pt x="539351" y="281207"/>
                </a:lnTo>
                <a:lnTo>
                  <a:pt x="540640" y="280691"/>
                </a:lnTo>
                <a:lnTo>
                  <a:pt x="541498" y="279077"/>
                </a:lnTo>
                <a:lnTo>
                  <a:pt x="543215" y="2606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05"/>
          <p:cNvSpPr/>
          <p:nvPr/>
        </p:nvSpPr>
        <p:spPr>
          <a:xfrm>
            <a:off x="5669585" y="2882543"/>
            <a:ext cx="582625" cy="588303"/>
          </a:xfrm>
          <a:custGeom>
            <a:avLst/>
            <a:gdLst/>
            <a:ahLst/>
            <a:cxnLst/>
            <a:rect l="0" t="0" r="0" b="0"/>
            <a:pathLst>
              <a:path w="582625" h="588303">
                <a:moveTo>
                  <a:pt x="388315" y="54966"/>
                </a:moveTo>
                <a:lnTo>
                  <a:pt x="388315" y="25443"/>
                </a:lnTo>
                <a:lnTo>
                  <a:pt x="387045" y="22584"/>
                </a:lnTo>
                <a:lnTo>
                  <a:pt x="382247" y="16021"/>
                </a:lnTo>
                <a:lnTo>
                  <a:pt x="366338" y="5186"/>
                </a:lnTo>
                <a:lnTo>
                  <a:pt x="356110" y="1092"/>
                </a:lnTo>
                <a:lnTo>
                  <a:pt x="351605" y="0"/>
                </a:lnTo>
                <a:lnTo>
                  <a:pt x="346062" y="542"/>
                </a:lnTo>
                <a:lnTo>
                  <a:pt x="333128" y="4531"/>
                </a:lnTo>
                <a:lnTo>
                  <a:pt x="318914" y="7151"/>
                </a:lnTo>
                <a:lnTo>
                  <a:pt x="311567" y="7849"/>
                </a:lnTo>
                <a:lnTo>
                  <a:pt x="305400" y="9585"/>
                </a:lnTo>
                <a:lnTo>
                  <a:pt x="289382" y="18096"/>
                </a:lnTo>
                <a:lnTo>
                  <a:pt x="276188" y="25033"/>
                </a:lnTo>
                <a:lnTo>
                  <a:pt x="264033" y="33741"/>
                </a:lnTo>
                <a:lnTo>
                  <a:pt x="248310" y="45896"/>
                </a:lnTo>
                <a:lnTo>
                  <a:pt x="230209" y="60349"/>
                </a:lnTo>
                <a:lnTo>
                  <a:pt x="215600" y="72525"/>
                </a:lnTo>
                <a:lnTo>
                  <a:pt x="203322" y="83182"/>
                </a:lnTo>
                <a:lnTo>
                  <a:pt x="192596" y="92827"/>
                </a:lnTo>
                <a:lnTo>
                  <a:pt x="170519" y="113703"/>
                </a:lnTo>
                <a:lnTo>
                  <a:pt x="159297" y="124604"/>
                </a:lnTo>
                <a:lnTo>
                  <a:pt x="149276" y="135682"/>
                </a:lnTo>
                <a:lnTo>
                  <a:pt x="140056" y="146877"/>
                </a:lnTo>
                <a:lnTo>
                  <a:pt x="131369" y="158150"/>
                </a:lnTo>
                <a:lnTo>
                  <a:pt x="120497" y="173285"/>
                </a:lnTo>
                <a:lnTo>
                  <a:pt x="73322" y="242168"/>
                </a:lnTo>
                <a:lnTo>
                  <a:pt x="64020" y="255967"/>
                </a:lnTo>
                <a:lnTo>
                  <a:pt x="54008" y="272787"/>
                </a:lnTo>
                <a:lnTo>
                  <a:pt x="43524" y="291620"/>
                </a:lnTo>
                <a:lnTo>
                  <a:pt x="32724" y="311796"/>
                </a:lnTo>
                <a:lnTo>
                  <a:pt x="24254" y="329056"/>
                </a:lnTo>
                <a:lnTo>
                  <a:pt x="17338" y="344373"/>
                </a:lnTo>
                <a:lnTo>
                  <a:pt x="11456" y="358394"/>
                </a:lnTo>
                <a:lnTo>
                  <a:pt x="7536" y="371551"/>
                </a:lnTo>
                <a:lnTo>
                  <a:pt x="4922" y="384133"/>
                </a:lnTo>
                <a:lnTo>
                  <a:pt x="3179" y="396331"/>
                </a:lnTo>
                <a:lnTo>
                  <a:pt x="2018" y="408273"/>
                </a:lnTo>
                <a:lnTo>
                  <a:pt x="1244" y="420044"/>
                </a:lnTo>
                <a:lnTo>
                  <a:pt x="383" y="442013"/>
                </a:lnTo>
                <a:lnTo>
                  <a:pt x="0" y="460244"/>
                </a:lnTo>
                <a:lnTo>
                  <a:pt x="3217" y="476813"/>
                </a:lnTo>
                <a:lnTo>
                  <a:pt x="8880" y="492644"/>
                </a:lnTo>
                <a:lnTo>
                  <a:pt x="15630" y="508146"/>
                </a:lnTo>
                <a:lnTo>
                  <a:pt x="26251" y="523503"/>
                </a:lnTo>
                <a:lnTo>
                  <a:pt x="38167" y="537525"/>
                </a:lnTo>
                <a:lnTo>
                  <a:pt x="47697" y="547990"/>
                </a:lnTo>
                <a:lnTo>
                  <a:pt x="62939" y="556875"/>
                </a:lnTo>
                <a:lnTo>
                  <a:pt x="72338" y="561022"/>
                </a:lnTo>
                <a:lnTo>
                  <a:pt x="96327" y="572403"/>
                </a:lnTo>
                <a:lnTo>
                  <a:pt x="109836" y="578994"/>
                </a:lnTo>
                <a:lnTo>
                  <a:pt x="122652" y="583388"/>
                </a:lnTo>
                <a:lnTo>
                  <a:pt x="135006" y="586318"/>
                </a:lnTo>
                <a:lnTo>
                  <a:pt x="147052" y="588271"/>
                </a:lnTo>
                <a:lnTo>
                  <a:pt x="160163" y="588302"/>
                </a:lnTo>
                <a:lnTo>
                  <a:pt x="173984" y="587054"/>
                </a:lnTo>
                <a:lnTo>
                  <a:pt x="188277" y="584951"/>
                </a:lnTo>
                <a:lnTo>
                  <a:pt x="201616" y="583550"/>
                </a:lnTo>
                <a:lnTo>
                  <a:pt x="214319" y="582616"/>
                </a:lnTo>
                <a:lnTo>
                  <a:pt x="226597" y="581992"/>
                </a:lnTo>
                <a:lnTo>
                  <a:pt x="243673" y="579037"/>
                </a:lnTo>
                <a:lnTo>
                  <a:pt x="263947" y="574527"/>
                </a:lnTo>
                <a:lnTo>
                  <a:pt x="286353" y="568980"/>
                </a:lnTo>
                <a:lnTo>
                  <a:pt x="305100" y="562742"/>
                </a:lnTo>
                <a:lnTo>
                  <a:pt x="321408" y="556044"/>
                </a:lnTo>
                <a:lnTo>
                  <a:pt x="372724" y="531094"/>
                </a:lnTo>
                <a:lnTo>
                  <a:pt x="501629" y="466922"/>
                </a:lnTo>
                <a:lnTo>
                  <a:pt x="513387" y="459143"/>
                </a:lnTo>
                <a:lnTo>
                  <a:pt x="525036" y="450148"/>
                </a:lnTo>
                <a:lnTo>
                  <a:pt x="536613" y="440340"/>
                </a:lnTo>
                <a:lnTo>
                  <a:pt x="546870" y="432533"/>
                </a:lnTo>
                <a:lnTo>
                  <a:pt x="565041" y="420470"/>
                </a:lnTo>
                <a:lnTo>
                  <a:pt x="570902" y="415476"/>
                </a:lnTo>
                <a:lnTo>
                  <a:pt x="574810" y="410876"/>
                </a:lnTo>
                <a:lnTo>
                  <a:pt x="582624" y="40929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Inscribed quadrilaterals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If a quadrilateral is inscribed in a circle, then its opposite angles are supplementary.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2971800"/>
            <a:ext cx="3810000" cy="333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MARTPenAnnotation268"/>
          <p:cNvSpPr/>
          <p:nvPr/>
        </p:nvSpPr>
        <p:spPr>
          <a:xfrm>
            <a:off x="5543550" y="4206239"/>
            <a:ext cx="377149" cy="456856"/>
          </a:xfrm>
          <a:custGeom>
            <a:avLst/>
            <a:gdLst/>
            <a:ahLst/>
            <a:cxnLst/>
            <a:rect l="0" t="0" r="0" b="0"/>
            <a:pathLst>
              <a:path w="377149" h="456856">
                <a:moveTo>
                  <a:pt x="0" y="34290"/>
                </a:moveTo>
                <a:lnTo>
                  <a:pt x="0" y="68344"/>
                </a:lnTo>
                <a:lnTo>
                  <a:pt x="3386" y="81599"/>
                </a:lnTo>
                <a:lnTo>
                  <a:pt x="6067" y="88689"/>
                </a:lnTo>
                <a:lnTo>
                  <a:pt x="7854" y="95956"/>
                </a:lnTo>
                <a:lnTo>
                  <a:pt x="9046" y="103341"/>
                </a:lnTo>
                <a:lnTo>
                  <a:pt x="10371" y="117050"/>
                </a:lnTo>
                <a:lnTo>
                  <a:pt x="10959" y="127376"/>
                </a:lnTo>
                <a:lnTo>
                  <a:pt x="11220" y="139585"/>
                </a:lnTo>
                <a:lnTo>
                  <a:pt x="11290" y="146397"/>
                </a:lnTo>
                <a:lnTo>
                  <a:pt x="12607" y="156018"/>
                </a:lnTo>
                <a:lnTo>
                  <a:pt x="14754" y="167512"/>
                </a:lnTo>
                <a:lnTo>
                  <a:pt x="17456" y="180255"/>
                </a:lnTo>
                <a:lnTo>
                  <a:pt x="19257" y="191290"/>
                </a:lnTo>
                <a:lnTo>
                  <a:pt x="20458" y="201187"/>
                </a:lnTo>
                <a:lnTo>
                  <a:pt x="21258" y="210325"/>
                </a:lnTo>
                <a:lnTo>
                  <a:pt x="21792" y="218957"/>
                </a:lnTo>
                <a:lnTo>
                  <a:pt x="22385" y="235321"/>
                </a:lnTo>
                <a:lnTo>
                  <a:pt x="23814" y="247051"/>
                </a:lnTo>
                <a:lnTo>
                  <a:pt x="26036" y="261221"/>
                </a:lnTo>
                <a:lnTo>
                  <a:pt x="28787" y="277017"/>
                </a:lnTo>
                <a:lnTo>
                  <a:pt x="31891" y="290088"/>
                </a:lnTo>
                <a:lnTo>
                  <a:pt x="35231" y="301342"/>
                </a:lnTo>
                <a:lnTo>
                  <a:pt x="38727" y="311385"/>
                </a:lnTo>
                <a:lnTo>
                  <a:pt x="41058" y="320620"/>
                </a:lnTo>
                <a:lnTo>
                  <a:pt x="42612" y="329317"/>
                </a:lnTo>
                <a:lnTo>
                  <a:pt x="43648" y="337655"/>
                </a:lnTo>
                <a:lnTo>
                  <a:pt x="46878" y="347023"/>
                </a:lnTo>
                <a:lnTo>
                  <a:pt x="51572" y="357079"/>
                </a:lnTo>
                <a:lnTo>
                  <a:pt x="57241" y="367593"/>
                </a:lnTo>
                <a:lnTo>
                  <a:pt x="61021" y="377142"/>
                </a:lnTo>
                <a:lnTo>
                  <a:pt x="63541" y="386048"/>
                </a:lnTo>
                <a:lnTo>
                  <a:pt x="65220" y="394525"/>
                </a:lnTo>
                <a:lnTo>
                  <a:pt x="68880" y="402717"/>
                </a:lnTo>
                <a:lnTo>
                  <a:pt x="73860" y="410718"/>
                </a:lnTo>
                <a:lnTo>
                  <a:pt x="79719" y="418593"/>
                </a:lnTo>
                <a:lnTo>
                  <a:pt x="89617" y="430728"/>
                </a:lnTo>
                <a:lnTo>
                  <a:pt x="94035" y="435742"/>
                </a:lnTo>
                <a:lnTo>
                  <a:pt x="98250" y="439085"/>
                </a:lnTo>
                <a:lnTo>
                  <a:pt x="106320" y="442799"/>
                </a:lnTo>
                <a:lnTo>
                  <a:pt x="118003" y="444890"/>
                </a:lnTo>
                <a:lnTo>
                  <a:pt x="129508" y="445510"/>
                </a:lnTo>
                <a:lnTo>
                  <a:pt x="132059" y="443057"/>
                </a:lnTo>
                <a:lnTo>
                  <a:pt x="133759" y="438881"/>
                </a:lnTo>
                <a:lnTo>
                  <a:pt x="135648" y="428738"/>
                </a:lnTo>
                <a:lnTo>
                  <a:pt x="136488" y="419997"/>
                </a:lnTo>
                <a:lnTo>
                  <a:pt x="136712" y="413348"/>
                </a:lnTo>
                <a:lnTo>
                  <a:pt x="137071" y="378688"/>
                </a:lnTo>
                <a:lnTo>
                  <a:pt x="137101" y="370569"/>
                </a:lnTo>
                <a:lnTo>
                  <a:pt x="138390" y="361346"/>
                </a:lnTo>
                <a:lnTo>
                  <a:pt x="140520" y="351388"/>
                </a:lnTo>
                <a:lnTo>
                  <a:pt x="143210" y="340939"/>
                </a:lnTo>
                <a:lnTo>
                  <a:pt x="145003" y="328893"/>
                </a:lnTo>
                <a:lnTo>
                  <a:pt x="146199" y="315782"/>
                </a:lnTo>
                <a:lnTo>
                  <a:pt x="146996" y="301961"/>
                </a:lnTo>
                <a:lnTo>
                  <a:pt x="148797" y="285128"/>
                </a:lnTo>
                <a:lnTo>
                  <a:pt x="154185" y="246103"/>
                </a:lnTo>
                <a:lnTo>
                  <a:pt x="164359" y="181293"/>
                </a:lnTo>
                <a:lnTo>
                  <a:pt x="175416" y="119898"/>
                </a:lnTo>
                <a:lnTo>
                  <a:pt x="179174" y="104062"/>
                </a:lnTo>
                <a:lnTo>
                  <a:pt x="182949" y="90965"/>
                </a:lnTo>
                <a:lnTo>
                  <a:pt x="186736" y="79693"/>
                </a:lnTo>
                <a:lnTo>
                  <a:pt x="189260" y="69639"/>
                </a:lnTo>
                <a:lnTo>
                  <a:pt x="190943" y="60396"/>
                </a:lnTo>
                <a:lnTo>
                  <a:pt x="192813" y="47163"/>
                </a:lnTo>
                <a:lnTo>
                  <a:pt x="193312" y="45412"/>
                </a:lnTo>
                <a:lnTo>
                  <a:pt x="193645" y="45515"/>
                </a:lnTo>
                <a:lnTo>
                  <a:pt x="200180" y="51727"/>
                </a:lnTo>
                <a:lnTo>
                  <a:pt x="202033" y="57345"/>
                </a:lnTo>
                <a:lnTo>
                  <a:pt x="203269" y="64900"/>
                </a:lnTo>
                <a:lnTo>
                  <a:pt x="204092" y="73747"/>
                </a:lnTo>
                <a:lnTo>
                  <a:pt x="205911" y="85995"/>
                </a:lnTo>
                <a:lnTo>
                  <a:pt x="211320" y="116537"/>
                </a:lnTo>
                <a:lnTo>
                  <a:pt x="214540" y="132301"/>
                </a:lnTo>
                <a:lnTo>
                  <a:pt x="232565" y="215480"/>
                </a:lnTo>
                <a:lnTo>
                  <a:pt x="237593" y="233824"/>
                </a:lnTo>
                <a:lnTo>
                  <a:pt x="243485" y="252403"/>
                </a:lnTo>
                <a:lnTo>
                  <a:pt x="249953" y="271138"/>
                </a:lnTo>
                <a:lnTo>
                  <a:pt x="254265" y="287439"/>
                </a:lnTo>
                <a:lnTo>
                  <a:pt x="257140" y="302116"/>
                </a:lnTo>
                <a:lnTo>
                  <a:pt x="259057" y="315711"/>
                </a:lnTo>
                <a:lnTo>
                  <a:pt x="261604" y="328584"/>
                </a:lnTo>
                <a:lnTo>
                  <a:pt x="264573" y="340976"/>
                </a:lnTo>
                <a:lnTo>
                  <a:pt x="267822" y="353047"/>
                </a:lnTo>
                <a:lnTo>
                  <a:pt x="271258" y="363635"/>
                </a:lnTo>
                <a:lnTo>
                  <a:pt x="274818" y="373234"/>
                </a:lnTo>
                <a:lnTo>
                  <a:pt x="278462" y="382173"/>
                </a:lnTo>
                <a:lnTo>
                  <a:pt x="283431" y="393212"/>
                </a:lnTo>
                <a:lnTo>
                  <a:pt x="295726" y="419024"/>
                </a:lnTo>
                <a:lnTo>
                  <a:pt x="302560" y="429210"/>
                </a:lnTo>
                <a:lnTo>
                  <a:pt x="309657" y="437270"/>
                </a:lnTo>
                <a:lnTo>
                  <a:pt x="316928" y="443913"/>
                </a:lnTo>
                <a:lnTo>
                  <a:pt x="328393" y="451295"/>
                </a:lnTo>
                <a:lnTo>
                  <a:pt x="337722" y="454576"/>
                </a:lnTo>
                <a:lnTo>
                  <a:pt x="346102" y="456034"/>
                </a:lnTo>
                <a:lnTo>
                  <a:pt x="354060" y="456682"/>
                </a:lnTo>
                <a:lnTo>
                  <a:pt x="357960" y="456855"/>
                </a:lnTo>
                <a:lnTo>
                  <a:pt x="360559" y="455700"/>
                </a:lnTo>
                <a:lnTo>
                  <a:pt x="362293" y="453660"/>
                </a:lnTo>
                <a:lnTo>
                  <a:pt x="363448" y="451030"/>
                </a:lnTo>
                <a:lnTo>
                  <a:pt x="364733" y="444722"/>
                </a:lnTo>
                <a:lnTo>
                  <a:pt x="365455" y="434030"/>
                </a:lnTo>
                <a:lnTo>
                  <a:pt x="365624" y="425312"/>
                </a:lnTo>
                <a:lnTo>
                  <a:pt x="365700" y="412971"/>
                </a:lnTo>
                <a:lnTo>
                  <a:pt x="369119" y="399020"/>
                </a:lnTo>
                <a:lnTo>
                  <a:pt x="371809" y="391743"/>
                </a:lnTo>
                <a:lnTo>
                  <a:pt x="373603" y="384352"/>
                </a:lnTo>
                <a:lnTo>
                  <a:pt x="374799" y="376885"/>
                </a:lnTo>
                <a:lnTo>
                  <a:pt x="375596" y="369367"/>
                </a:lnTo>
                <a:lnTo>
                  <a:pt x="376127" y="354195"/>
                </a:lnTo>
                <a:lnTo>
                  <a:pt x="377097" y="244868"/>
                </a:lnTo>
                <a:lnTo>
                  <a:pt x="377148" y="219321"/>
                </a:lnTo>
                <a:lnTo>
                  <a:pt x="375892" y="203364"/>
                </a:lnTo>
                <a:lnTo>
                  <a:pt x="373784" y="185106"/>
                </a:lnTo>
                <a:lnTo>
                  <a:pt x="371110" y="165314"/>
                </a:lnTo>
                <a:lnTo>
                  <a:pt x="369327" y="149580"/>
                </a:lnTo>
                <a:lnTo>
                  <a:pt x="368137" y="136550"/>
                </a:lnTo>
                <a:lnTo>
                  <a:pt x="367345" y="125323"/>
                </a:lnTo>
                <a:lnTo>
                  <a:pt x="366464" y="85756"/>
                </a:lnTo>
                <a:lnTo>
                  <a:pt x="36575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69"/>
          <p:cNvSpPr/>
          <p:nvPr/>
        </p:nvSpPr>
        <p:spPr>
          <a:xfrm>
            <a:off x="6046470" y="4343400"/>
            <a:ext cx="411481" cy="45720"/>
          </a:xfrm>
          <a:custGeom>
            <a:avLst/>
            <a:gdLst/>
            <a:ahLst/>
            <a:cxnLst/>
            <a:rect l="0" t="0" r="0" b="0"/>
            <a:pathLst>
              <a:path w="411481" h="45720">
                <a:moveTo>
                  <a:pt x="0" y="45719"/>
                </a:moveTo>
                <a:lnTo>
                  <a:pt x="18203" y="39652"/>
                </a:lnTo>
                <a:lnTo>
                  <a:pt x="24835" y="37864"/>
                </a:lnTo>
                <a:lnTo>
                  <a:pt x="30526" y="36672"/>
                </a:lnTo>
                <a:lnTo>
                  <a:pt x="35591" y="35878"/>
                </a:lnTo>
                <a:lnTo>
                  <a:pt x="41507" y="34079"/>
                </a:lnTo>
                <a:lnTo>
                  <a:pt x="47991" y="31609"/>
                </a:lnTo>
                <a:lnTo>
                  <a:pt x="54854" y="28692"/>
                </a:lnTo>
                <a:lnTo>
                  <a:pt x="61969" y="26748"/>
                </a:lnTo>
                <a:lnTo>
                  <a:pt x="69253" y="25452"/>
                </a:lnTo>
                <a:lnTo>
                  <a:pt x="94279" y="22742"/>
                </a:lnTo>
                <a:lnTo>
                  <a:pt x="183580" y="14075"/>
                </a:lnTo>
                <a:lnTo>
                  <a:pt x="298939" y="4734"/>
                </a:lnTo>
                <a:lnTo>
                  <a:pt x="322483" y="3156"/>
                </a:lnTo>
                <a:lnTo>
                  <a:pt x="41148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70"/>
          <p:cNvSpPr/>
          <p:nvPr/>
        </p:nvSpPr>
        <p:spPr>
          <a:xfrm>
            <a:off x="6177045" y="4245374"/>
            <a:ext cx="69949" cy="463786"/>
          </a:xfrm>
          <a:custGeom>
            <a:avLst/>
            <a:gdLst/>
            <a:ahLst/>
            <a:cxnLst/>
            <a:rect l="0" t="0" r="0" b="0"/>
            <a:pathLst>
              <a:path w="69949" h="463786">
                <a:moveTo>
                  <a:pt x="6584" y="6585"/>
                </a:moveTo>
                <a:lnTo>
                  <a:pt x="0" y="0"/>
                </a:lnTo>
                <a:lnTo>
                  <a:pt x="2811" y="2812"/>
                </a:lnTo>
                <a:lnTo>
                  <a:pt x="4069" y="5340"/>
                </a:lnTo>
                <a:lnTo>
                  <a:pt x="5467" y="11535"/>
                </a:lnTo>
                <a:lnTo>
                  <a:pt x="7109" y="14965"/>
                </a:lnTo>
                <a:lnTo>
                  <a:pt x="9474" y="18522"/>
                </a:lnTo>
                <a:lnTo>
                  <a:pt x="12321" y="22163"/>
                </a:lnTo>
                <a:lnTo>
                  <a:pt x="15489" y="25861"/>
                </a:lnTo>
                <a:lnTo>
                  <a:pt x="18870" y="29596"/>
                </a:lnTo>
                <a:lnTo>
                  <a:pt x="22395" y="33356"/>
                </a:lnTo>
                <a:lnTo>
                  <a:pt x="24745" y="38402"/>
                </a:lnTo>
                <a:lnTo>
                  <a:pt x="26312" y="44307"/>
                </a:lnTo>
                <a:lnTo>
                  <a:pt x="27356" y="50783"/>
                </a:lnTo>
                <a:lnTo>
                  <a:pt x="30592" y="56371"/>
                </a:lnTo>
                <a:lnTo>
                  <a:pt x="35290" y="61366"/>
                </a:lnTo>
                <a:lnTo>
                  <a:pt x="40962" y="65965"/>
                </a:lnTo>
                <a:lnTo>
                  <a:pt x="44742" y="72842"/>
                </a:lnTo>
                <a:lnTo>
                  <a:pt x="47263" y="81237"/>
                </a:lnTo>
                <a:lnTo>
                  <a:pt x="48943" y="90643"/>
                </a:lnTo>
                <a:lnTo>
                  <a:pt x="51334" y="99454"/>
                </a:lnTo>
                <a:lnTo>
                  <a:pt x="54197" y="107868"/>
                </a:lnTo>
                <a:lnTo>
                  <a:pt x="57377" y="116017"/>
                </a:lnTo>
                <a:lnTo>
                  <a:pt x="59496" y="125260"/>
                </a:lnTo>
                <a:lnTo>
                  <a:pt x="60909" y="135231"/>
                </a:lnTo>
                <a:lnTo>
                  <a:pt x="61851" y="145689"/>
                </a:lnTo>
                <a:lnTo>
                  <a:pt x="63748" y="159011"/>
                </a:lnTo>
                <a:lnTo>
                  <a:pt x="69244" y="190747"/>
                </a:lnTo>
                <a:lnTo>
                  <a:pt x="69948" y="205560"/>
                </a:lnTo>
                <a:lnTo>
                  <a:pt x="69146" y="219245"/>
                </a:lnTo>
                <a:lnTo>
                  <a:pt x="67343" y="232179"/>
                </a:lnTo>
                <a:lnTo>
                  <a:pt x="66140" y="252230"/>
                </a:lnTo>
                <a:lnTo>
                  <a:pt x="64804" y="304991"/>
                </a:lnTo>
                <a:lnTo>
                  <a:pt x="63776" y="424819"/>
                </a:lnTo>
                <a:lnTo>
                  <a:pt x="63734" y="4637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71"/>
          <p:cNvSpPr/>
          <p:nvPr/>
        </p:nvSpPr>
        <p:spPr>
          <a:xfrm>
            <a:off x="6469379" y="4217670"/>
            <a:ext cx="342902" cy="226795"/>
          </a:xfrm>
          <a:custGeom>
            <a:avLst/>
            <a:gdLst/>
            <a:ahLst/>
            <a:cxnLst/>
            <a:rect l="0" t="0" r="0" b="0"/>
            <a:pathLst>
              <a:path w="342902" h="226795">
                <a:moveTo>
                  <a:pt x="0" y="0"/>
                </a:moveTo>
                <a:lnTo>
                  <a:pt x="12137" y="6067"/>
                </a:lnTo>
                <a:lnTo>
                  <a:pt x="21481" y="12433"/>
                </a:lnTo>
                <a:lnTo>
                  <a:pt x="25751" y="15909"/>
                </a:lnTo>
                <a:lnTo>
                  <a:pt x="31137" y="20765"/>
                </a:lnTo>
                <a:lnTo>
                  <a:pt x="43896" y="32936"/>
                </a:lnTo>
                <a:lnTo>
                  <a:pt x="77963" y="66574"/>
                </a:lnTo>
                <a:lnTo>
                  <a:pt x="84996" y="72323"/>
                </a:lnTo>
                <a:lnTo>
                  <a:pt x="92224" y="77425"/>
                </a:lnTo>
                <a:lnTo>
                  <a:pt x="99583" y="82097"/>
                </a:lnTo>
                <a:lnTo>
                  <a:pt x="107029" y="87751"/>
                </a:lnTo>
                <a:lnTo>
                  <a:pt x="114533" y="94061"/>
                </a:lnTo>
                <a:lnTo>
                  <a:pt x="122076" y="100807"/>
                </a:lnTo>
                <a:lnTo>
                  <a:pt x="140615" y="118463"/>
                </a:lnTo>
                <a:lnTo>
                  <a:pt x="177495" y="154774"/>
                </a:lnTo>
                <a:lnTo>
                  <a:pt x="186910" y="162872"/>
                </a:lnTo>
                <a:lnTo>
                  <a:pt x="196997" y="170811"/>
                </a:lnTo>
                <a:lnTo>
                  <a:pt x="207532" y="178644"/>
                </a:lnTo>
                <a:lnTo>
                  <a:pt x="218365" y="185136"/>
                </a:lnTo>
                <a:lnTo>
                  <a:pt x="229396" y="190734"/>
                </a:lnTo>
                <a:lnTo>
                  <a:pt x="240561" y="195736"/>
                </a:lnTo>
                <a:lnTo>
                  <a:pt x="249274" y="200340"/>
                </a:lnTo>
                <a:lnTo>
                  <a:pt x="256353" y="204680"/>
                </a:lnTo>
                <a:lnTo>
                  <a:pt x="262342" y="208843"/>
                </a:lnTo>
                <a:lnTo>
                  <a:pt x="272384" y="213469"/>
                </a:lnTo>
                <a:lnTo>
                  <a:pt x="276840" y="214702"/>
                </a:lnTo>
                <a:lnTo>
                  <a:pt x="291950" y="219460"/>
                </a:lnTo>
                <a:lnTo>
                  <a:pt x="301313" y="222506"/>
                </a:lnTo>
                <a:lnTo>
                  <a:pt x="308826" y="224537"/>
                </a:lnTo>
                <a:lnTo>
                  <a:pt x="315104" y="225891"/>
                </a:lnTo>
                <a:lnTo>
                  <a:pt x="320560" y="226794"/>
                </a:lnTo>
                <a:lnTo>
                  <a:pt x="325467" y="226126"/>
                </a:lnTo>
                <a:lnTo>
                  <a:pt x="330008" y="224410"/>
                </a:lnTo>
                <a:lnTo>
                  <a:pt x="339080" y="219315"/>
                </a:lnTo>
                <a:lnTo>
                  <a:pt x="342901" y="2057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72"/>
          <p:cNvSpPr/>
          <p:nvPr/>
        </p:nvSpPr>
        <p:spPr>
          <a:xfrm>
            <a:off x="6732269" y="4155518"/>
            <a:ext cx="136636" cy="885657"/>
          </a:xfrm>
          <a:custGeom>
            <a:avLst/>
            <a:gdLst/>
            <a:ahLst/>
            <a:cxnLst/>
            <a:rect l="0" t="0" r="0" b="0"/>
            <a:pathLst>
              <a:path w="136636" h="885657">
                <a:moveTo>
                  <a:pt x="91440" y="85011"/>
                </a:moveTo>
                <a:lnTo>
                  <a:pt x="91440" y="66808"/>
                </a:lnTo>
                <a:lnTo>
                  <a:pt x="92711" y="61446"/>
                </a:lnTo>
                <a:lnTo>
                  <a:pt x="94828" y="57871"/>
                </a:lnTo>
                <a:lnTo>
                  <a:pt x="97508" y="55488"/>
                </a:lnTo>
                <a:lnTo>
                  <a:pt x="99296" y="51359"/>
                </a:lnTo>
                <a:lnTo>
                  <a:pt x="103081" y="34682"/>
                </a:lnTo>
                <a:lnTo>
                  <a:pt x="105551" y="29869"/>
                </a:lnTo>
                <a:lnTo>
                  <a:pt x="108467" y="25390"/>
                </a:lnTo>
                <a:lnTo>
                  <a:pt x="111683" y="21134"/>
                </a:lnTo>
                <a:lnTo>
                  <a:pt x="115095" y="17026"/>
                </a:lnTo>
                <a:lnTo>
                  <a:pt x="118640" y="13018"/>
                </a:lnTo>
                <a:lnTo>
                  <a:pt x="121004" y="9076"/>
                </a:lnTo>
                <a:lnTo>
                  <a:pt x="123630" y="1309"/>
                </a:lnTo>
                <a:lnTo>
                  <a:pt x="125600" y="0"/>
                </a:lnTo>
                <a:lnTo>
                  <a:pt x="128183" y="397"/>
                </a:lnTo>
                <a:lnTo>
                  <a:pt x="131176" y="1932"/>
                </a:lnTo>
                <a:lnTo>
                  <a:pt x="133170" y="5495"/>
                </a:lnTo>
                <a:lnTo>
                  <a:pt x="135387" y="16227"/>
                </a:lnTo>
                <a:lnTo>
                  <a:pt x="136372" y="43011"/>
                </a:lnTo>
                <a:lnTo>
                  <a:pt x="136635" y="60821"/>
                </a:lnTo>
                <a:lnTo>
                  <a:pt x="135541" y="80314"/>
                </a:lnTo>
                <a:lnTo>
                  <a:pt x="133540" y="100930"/>
                </a:lnTo>
                <a:lnTo>
                  <a:pt x="124658" y="169738"/>
                </a:lnTo>
                <a:lnTo>
                  <a:pt x="121206" y="194836"/>
                </a:lnTo>
                <a:lnTo>
                  <a:pt x="110596" y="259976"/>
                </a:lnTo>
                <a:lnTo>
                  <a:pt x="98684" y="326603"/>
                </a:lnTo>
                <a:lnTo>
                  <a:pt x="89157" y="373149"/>
                </a:lnTo>
                <a:lnTo>
                  <a:pt x="84838" y="397753"/>
                </a:lnTo>
                <a:lnTo>
                  <a:pt x="72693" y="475843"/>
                </a:lnTo>
                <a:lnTo>
                  <a:pt x="68781" y="496696"/>
                </a:lnTo>
                <a:lnTo>
                  <a:pt x="64905" y="515678"/>
                </a:lnTo>
                <a:lnTo>
                  <a:pt x="36692" y="670750"/>
                </a:lnTo>
                <a:lnTo>
                  <a:pt x="19525" y="753869"/>
                </a:lnTo>
                <a:lnTo>
                  <a:pt x="16826" y="769676"/>
                </a:lnTo>
                <a:lnTo>
                  <a:pt x="9110" y="826843"/>
                </a:lnTo>
                <a:lnTo>
                  <a:pt x="4050" y="860485"/>
                </a:lnTo>
                <a:lnTo>
                  <a:pt x="801" y="885656"/>
                </a:lnTo>
                <a:lnTo>
                  <a:pt x="0" y="8851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73"/>
          <p:cNvSpPr/>
          <p:nvPr/>
        </p:nvSpPr>
        <p:spPr>
          <a:xfrm>
            <a:off x="6972300" y="4497894"/>
            <a:ext cx="297181" cy="16957"/>
          </a:xfrm>
          <a:custGeom>
            <a:avLst/>
            <a:gdLst/>
            <a:ahLst/>
            <a:cxnLst/>
            <a:rect l="0" t="0" r="0" b="0"/>
            <a:pathLst>
              <a:path w="297181" h="16957">
                <a:moveTo>
                  <a:pt x="0" y="16956"/>
                </a:moveTo>
                <a:lnTo>
                  <a:pt x="24271" y="16956"/>
                </a:lnTo>
                <a:lnTo>
                  <a:pt x="45391" y="15685"/>
                </a:lnTo>
                <a:lnTo>
                  <a:pt x="106110" y="10888"/>
                </a:lnTo>
                <a:lnTo>
                  <a:pt x="134240" y="7830"/>
                </a:lnTo>
                <a:lnTo>
                  <a:pt x="159342" y="4522"/>
                </a:lnTo>
                <a:lnTo>
                  <a:pt x="182429" y="1046"/>
                </a:lnTo>
                <a:lnTo>
                  <a:pt x="201629" y="0"/>
                </a:lnTo>
                <a:lnTo>
                  <a:pt x="218239" y="572"/>
                </a:lnTo>
                <a:lnTo>
                  <a:pt x="244315" y="3324"/>
                </a:lnTo>
                <a:lnTo>
                  <a:pt x="253047" y="4057"/>
                </a:lnTo>
                <a:lnTo>
                  <a:pt x="260137" y="4547"/>
                </a:lnTo>
                <a:lnTo>
                  <a:pt x="271403" y="5090"/>
                </a:lnTo>
                <a:lnTo>
                  <a:pt x="276185" y="5236"/>
                </a:lnTo>
                <a:lnTo>
                  <a:pt x="280644" y="6602"/>
                </a:lnTo>
                <a:lnTo>
                  <a:pt x="284886" y="8783"/>
                </a:lnTo>
                <a:lnTo>
                  <a:pt x="297180" y="1695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74"/>
          <p:cNvSpPr/>
          <p:nvPr/>
        </p:nvSpPr>
        <p:spPr>
          <a:xfrm>
            <a:off x="6949440" y="4606442"/>
            <a:ext cx="365761" cy="34138"/>
          </a:xfrm>
          <a:custGeom>
            <a:avLst/>
            <a:gdLst/>
            <a:ahLst/>
            <a:cxnLst/>
            <a:rect l="0" t="0" r="0" b="0"/>
            <a:pathLst>
              <a:path w="365761" h="34138">
                <a:moveTo>
                  <a:pt x="0" y="22708"/>
                </a:moveTo>
                <a:lnTo>
                  <a:pt x="9841" y="32548"/>
                </a:lnTo>
                <a:lnTo>
                  <a:pt x="14110" y="33431"/>
                </a:lnTo>
                <a:lnTo>
                  <a:pt x="23654" y="33928"/>
                </a:lnTo>
                <a:lnTo>
                  <a:pt x="32102" y="34044"/>
                </a:lnTo>
                <a:lnTo>
                  <a:pt x="44324" y="34096"/>
                </a:lnTo>
                <a:lnTo>
                  <a:pt x="53679" y="32840"/>
                </a:lnTo>
                <a:lnTo>
                  <a:pt x="64996" y="30732"/>
                </a:lnTo>
                <a:lnTo>
                  <a:pt x="77620" y="28058"/>
                </a:lnTo>
                <a:lnTo>
                  <a:pt x="89847" y="26274"/>
                </a:lnTo>
                <a:lnTo>
                  <a:pt x="101807" y="25085"/>
                </a:lnTo>
                <a:lnTo>
                  <a:pt x="113592" y="24293"/>
                </a:lnTo>
                <a:lnTo>
                  <a:pt x="125258" y="22494"/>
                </a:lnTo>
                <a:lnTo>
                  <a:pt x="136845" y="20025"/>
                </a:lnTo>
                <a:lnTo>
                  <a:pt x="148381" y="17109"/>
                </a:lnTo>
                <a:lnTo>
                  <a:pt x="158609" y="15165"/>
                </a:lnTo>
                <a:lnTo>
                  <a:pt x="167970" y="13869"/>
                </a:lnTo>
                <a:lnTo>
                  <a:pt x="176750" y="13005"/>
                </a:lnTo>
                <a:lnTo>
                  <a:pt x="186413" y="11159"/>
                </a:lnTo>
                <a:lnTo>
                  <a:pt x="196665" y="8659"/>
                </a:lnTo>
                <a:lnTo>
                  <a:pt x="207309" y="5721"/>
                </a:lnTo>
                <a:lnTo>
                  <a:pt x="218217" y="3764"/>
                </a:lnTo>
                <a:lnTo>
                  <a:pt x="229298" y="2458"/>
                </a:lnTo>
                <a:lnTo>
                  <a:pt x="240495" y="1588"/>
                </a:lnTo>
                <a:lnTo>
                  <a:pt x="250500" y="1008"/>
                </a:lnTo>
                <a:lnTo>
                  <a:pt x="268389" y="363"/>
                </a:lnTo>
                <a:lnTo>
                  <a:pt x="298809" y="0"/>
                </a:lnTo>
                <a:lnTo>
                  <a:pt x="307156" y="1219"/>
                </a:lnTo>
                <a:lnTo>
                  <a:pt x="313991" y="3302"/>
                </a:lnTo>
                <a:lnTo>
                  <a:pt x="319817" y="5960"/>
                </a:lnTo>
                <a:lnTo>
                  <a:pt x="350129" y="20652"/>
                </a:lnTo>
                <a:lnTo>
                  <a:pt x="352799" y="22607"/>
                </a:lnTo>
                <a:lnTo>
                  <a:pt x="355849" y="25181"/>
                </a:lnTo>
                <a:lnTo>
                  <a:pt x="365760" y="341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75"/>
          <p:cNvSpPr/>
          <p:nvPr/>
        </p:nvSpPr>
        <p:spPr>
          <a:xfrm>
            <a:off x="7520940" y="4274820"/>
            <a:ext cx="68580" cy="491490"/>
          </a:xfrm>
          <a:custGeom>
            <a:avLst/>
            <a:gdLst/>
            <a:ahLst/>
            <a:cxnLst/>
            <a:rect l="0" t="0" r="0" b="0"/>
            <a:pathLst>
              <a:path w="68580" h="491490">
                <a:moveTo>
                  <a:pt x="0" y="0"/>
                </a:moveTo>
                <a:lnTo>
                  <a:pt x="0" y="6067"/>
                </a:lnTo>
                <a:lnTo>
                  <a:pt x="1270" y="10395"/>
                </a:lnTo>
                <a:lnTo>
                  <a:pt x="3386" y="15820"/>
                </a:lnTo>
                <a:lnTo>
                  <a:pt x="6068" y="21976"/>
                </a:lnTo>
                <a:lnTo>
                  <a:pt x="7855" y="28620"/>
                </a:lnTo>
                <a:lnTo>
                  <a:pt x="9841" y="42776"/>
                </a:lnTo>
                <a:lnTo>
                  <a:pt x="11640" y="50107"/>
                </a:lnTo>
                <a:lnTo>
                  <a:pt x="14110" y="57535"/>
                </a:lnTo>
                <a:lnTo>
                  <a:pt x="17027" y="65026"/>
                </a:lnTo>
                <a:lnTo>
                  <a:pt x="18971" y="73831"/>
                </a:lnTo>
                <a:lnTo>
                  <a:pt x="20267" y="83510"/>
                </a:lnTo>
                <a:lnTo>
                  <a:pt x="21132" y="93773"/>
                </a:lnTo>
                <a:lnTo>
                  <a:pt x="34483" y="211370"/>
                </a:lnTo>
                <a:lnTo>
                  <a:pt x="39499" y="247593"/>
                </a:lnTo>
                <a:lnTo>
                  <a:pt x="44112" y="275552"/>
                </a:lnTo>
                <a:lnTo>
                  <a:pt x="48458" y="298001"/>
                </a:lnTo>
                <a:lnTo>
                  <a:pt x="51355" y="319317"/>
                </a:lnTo>
                <a:lnTo>
                  <a:pt x="53286" y="339878"/>
                </a:lnTo>
                <a:lnTo>
                  <a:pt x="56006" y="385607"/>
                </a:lnTo>
                <a:lnTo>
                  <a:pt x="56641" y="402521"/>
                </a:lnTo>
                <a:lnTo>
                  <a:pt x="56923" y="418505"/>
                </a:lnTo>
                <a:lnTo>
                  <a:pt x="58268" y="428863"/>
                </a:lnTo>
                <a:lnTo>
                  <a:pt x="60436" y="440848"/>
                </a:lnTo>
                <a:lnTo>
                  <a:pt x="63150" y="453919"/>
                </a:lnTo>
                <a:lnTo>
                  <a:pt x="64960" y="463902"/>
                </a:lnTo>
                <a:lnTo>
                  <a:pt x="66166" y="471828"/>
                </a:lnTo>
                <a:lnTo>
                  <a:pt x="68579" y="4914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76"/>
          <p:cNvSpPr/>
          <p:nvPr/>
        </p:nvSpPr>
        <p:spPr>
          <a:xfrm>
            <a:off x="7715354" y="4229100"/>
            <a:ext cx="297076" cy="443606"/>
          </a:xfrm>
          <a:custGeom>
            <a:avLst/>
            <a:gdLst/>
            <a:ahLst/>
            <a:cxnLst/>
            <a:rect l="0" t="0" r="0" b="0"/>
            <a:pathLst>
              <a:path w="297076" h="443606">
                <a:moveTo>
                  <a:pt x="148486" y="0"/>
                </a:moveTo>
                <a:lnTo>
                  <a:pt x="130282" y="0"/>
                </a:lnTo>
                <a:lnTo>
                  <a:pt x="122380" y="1270"/>
                </a:lnTo>
                <a:lnTo>
                  <a:pt x="114572" y="3386"/>
                </a:lnTo>
                <a:lnTo>
                  <a:pt x="106826" y="6067"/>
                </a:lnTo>
                <a:lnTo>
                  <a:pt x="97852" y="12934"/>
                </a:lnTo>
                <a:lnTo>
                  <a:pt x="88061" y="22593"/>
                </a:lnTo>
                <a:lnTo>
                  <a:pt x="77723" y="34112"/>
                </a:lnTo>
                <a:lnTo>
                  <a:pt x="52688" y="60457"/>
                </a:lnTo>
                <a:lnTo>
                  <a:pt x="38901" y="74595"/>
                </a:lnTo>
                <a:lnTo>
                  <a:pt x="28439" y="86559"/>
                </a:lnTo>
                <a:lnTo>
                  <a:pt x="20194" y="97076"/>
                </a:lnTo>
                <a:lnTo>
                  <a:pt x="13428" y="106627"/>
                </a:lnTo>
                <a:lnTo>
                  <a:pt x="8917" y="115535"/>
                </a:lnTo>
                <a:lnTo>
                  <a:pt x="5910" y="124013"/>
                </a:lnTo>
                <a:lnTo>
                  <a:pt x="3905" y="132205"/>
                </a:lnTo>
                <a:lnTo>
                  <a:pt x="1678" y="144694"/>
                </a:lnTo>
                <a:lnTo>
                  <a:pt x="687" y="155748"/>
                </a:lnTo>
                <a:lnTo>
                  <a:pt x="247" y="169128"/>
                </a:lnTo>
                <a:lnTo>
                  <a:pt x="0" y="184872"/>
                </a:lnTo>
                <a:lnTo>
                  <a:pt x="2505" y="188018"/>
                </a:lnTo>
                <a:lnTo>
                  <a:pt x="6715" y="190115"/>
                </a:lnTo>
                <a:lnTo>
                  <a:pt x="12062" y="191513"/>
                </a:lnTo>
                <a:lnTo>
                  <a:pt x="16897" y="193715"/>
                </a:lnTo>
                <a:lnTo>
                  <a:pt x="31039" y="202882"/>
                </a:lnTo>
                <a:lnTo>
                  <a:pt x="37167" y="206375"/>
                </a:lnTo>
                <a:lnTo>
                  <a:pt x="50751" y="213642"/>
                </a:lnTo>
                <a:lnTo>
                  <a:pt x="65254" y="221105"/>
                </a:lnTo>
                <a:lnTo>
                  <a:pt x="73948" y="223603"/>
                </a:lnTo>
                <a:lnTo>
                  <a:pt x="83554" y="225269"/>
                </a:lnTo>
                <a:lnTo>
                  <a:pt x="93768" y="226379"/>
                </a:lnTo>
                <a:lnTo>
                  <a:pt x="103117" y="228389"/>
                </a:lnTo>
                <a:lnTo>
                  <a:pt x="111889" y="230999"/>
                </a:lnTo>
                <a:lnTo>
                  <a:pt x="180626" y="256449"/>
                </a:lnTo>
                <a:lnTo>
                  <a:pt x="199123" y="263676"/>
                </a:lnTo>
                <a:lnTo>
                  <a:pt x="213994" y="269764"/>
                </a:lnTo>
                <a:lnTo>
                  <a:pt x="226448" y="275092"/>
                </a:lnTo>
                <a:lnTo>
                  <a:pt x="237290" y="281185"/>
                </a:lnTo>
                <a:lnTo>
                  <a:pt x="247059" y="287786"/>
                </a:lnTo>
                <a:lnTo>
                  <a:pt x="256111" y="294727"/>
                </a:lnTo>
                <a:lnTo>
                  <a:pt x="263416" y="301895"/>
                </a:lnTo>
                <a:lnTo>
                  <a:pt x="269556" y="309213"/>
                </a:lnTo>
                <a:lnTo>
                  <a:pt x="278495" y="322848"/>
                </a:lnTo>
                <a:lnTo>
                  <a:pt x="282467" y="333141"/>
                </a:lnTo>
                <a:lnTo>
                  <a:pt x="284232" y="345335"/>
                </a:lnTo>
                <a:lnTo>
                  <a:pt x="284704" y="352144"/>
                </a:lnTo>
                <a:lnTo>
                  <a:pt x="285018" y="359222"/>
                </a:lnTo>
                <a:lnTo>
                  <a:pt x="285459" y="380050"/>
                </a:lnTo>
                <a:lnTo>
                  <a:pt x="285563" y="390314"/>
                </a:lnTo>
                <a:lnTo>
                  <a:pt x="282222" y="402496"/>
                </a:lnTo>
                <a:lnTo>
                  <a:pt x="279554" y="409300"/>
                </a:lnTo>
                <a:lnTo>
                  <a:pt x="275234" y="413837"/>
                </a:lnTo>
                <a:lnTo>
                  <a:pt x="269815" y="416861"/>
                </a:lnTo>
                <a:lnTo>
                  <a:pt x="263662" y="418877"/>
                </a:lnTo>
                <a:lnTo>
                  <a:pt x="258289" y="421492"/>
                </a:lnTo>
                <a:lnTo>
                  <a:pt x="253438" y="424504"/>
                </a:lnTo>
                <a:lnTo>
                  <a:pt x="248934" y="427782"/>
                </a:lnTo>
                <a:lnTo>
                  <a:pt x="243391" y="431238"/>
                </a:lnTo>
                <a:lnTo>
                  <a:pt x="237155" y="434812"/>
                </a:lnTo>
                <a:lnTo>
                  <a:pt x="230459" y="438465"/>
                </a:lnTo>
                <a:lnTo>
                  <a:pt x="224724" y="440900"/>
                </a:lnTo>
                <a:lnTo>
                  <a:pt x="219631" y="442523"/>
                </a:lnTo>
                <a:lnTo>
                  <a:pt x="214966" y="443605"/>
                </a:lnTo>
                <a:lnTo>
                  <a:pt x="206776" y="443057"/>
                </a:lnTo>
                <a:lnTo>
                  <a:pt x="196235" y="441421"/>
                </a:lnTo>
                <a:lnTo>
                  <a:pt x="184128" y="439060"/>
                </a:lnTo>
                <a:lnTo>
                  <a:pt x="174787" y="436217"/>
                </a:lnTo>
                <a:lnTo>
                  <a:pt x="167290" y="433051"/>
                </a:lnTo>
                <a:lnTo>
                  <a:pt x="154303" y="426147"/>
                </a:lnTo>
                <a:lnTo>
                  <a:pt x="140065" y="418845"/>
                </a:lnTo>
                <a:lnTo>
                  <a:pt x="133982" y="415120"/>
                </a:lnTo>
                <a:lnTo>
                  <a:pt x="128657" y="411366"/>
                </a:lnTo>
                <a:lnTo>
                  <a:pt x="123836" y="407594"/>
                </a:lnTo>
                <a:lnTo>
                  <a:pt x="115094" y="400016"/>
                </a:lnTo>
                <a:lnTo>
                  <a:pt x="110984" y="396217"/>
                </a:lnTo>
                <a:lnTo>
                  <a:pt x="106974" y="389875"/>
                </a:lnTo>
                <a:lnTo>
                  <a:pt x="103032" y="381836"/>
                </a:lnTo>
                <a:lnTo>
                  <a:pt x="99133" y="372667"/>
                </a:lnTo>
                <a:lnTo>
                  <a:pt x="91414" y="355706"/>
                </a:lnTo>
                <a:lnTo>
                  <a:pt x="87578" y="347627"/>
                </a:lnTo>
                <a:lnTo>
                  <a:pt x="85021" y="339701"/>
                </a:lnTo>
                <a:lnTo>
                  <a:pt x="83315" y="331877"/>
                </a:lnTo>
                <a:lnTo>
                  <a:pt x="82179" y="324122"/>
                </a:lnTo>
                <a:lnTo>
                  <a:pt x="82691" y="315141"/>
                </a:lnTo>
                <a:lnTo>
                  <a:pt x="84303" y="305344"/>
                </a:lnTo>
                <a:lnTo>
                  <a:pt x="86647" y="295002"/>
                </a:lnTo>
                <a:lnTo>
                  <a:pt x="88210" y="284298"/>
                </a:lnTo>
                <a:lnTo>
                  <a:pt x="89251" y="273352"/>
                </a:lnTo>
                <a:lnTo>
                  <a:pt x="89947" y="262244"/>
                </a:lnTo>
                <a:lnTo>
                  <a:pt x="92950" y="252299"/>
                </a:lnTo>
                <a:lnTo>
                  <a:pt x="97491" y="243129"/>
                </a:lnTo>
                <a:lnTo>
                  <a:pt x="103059" y="234476"/>
                </a:lnTo>
                <a:lnTo>
                  <a:pt x="108042" y="224897"/>
                </a:lnTo>
                <a:lnTo>
                  <a:pt x="112633" y="214701"/>
                </a:lnTo>
                <a:lnTo>
                  <a:pt x="116964" y="204094"/>
                </a:lnTo>
                <a:lnTo>
                  <a:pt x="123661" y="193213"/>
                </a:lnTo>
                <a:lnTo>
                  <a:pt x="131936" y="182148"/>
                </a:lnTo>
                <a:lnTo>
                  <a:pt x="190795" y="112744"/>
                </a:lnTo>
                <a:lnTo>
                  <a:pt x="208442" y="94212"/>
                </a:lnTo>
                <a:lnTo>
                  <a:pt x="225286" y="78048"/>
                </a:lnTo>
                <a:lnTo>
                  <a:pt x="263105" y="43868"/>
                </a:lnTo>
                <a:lnTo>
                  <a:pt x="282353" y="25698"/>
                </a:lnTo>
                <a:lnTo>
                  <a:pt x="297075" y="114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77"/>
          <p:cNvSpPr/>
          <p:nvPr/>
        </p:nvSpPr>
        <p:spPr>
          <a:xfrm>
            <a:off x="8001000" y="4206239"/>
            <a:ext cx="374610" cy="434113"/>
          </a:xfrm>
          <a:custGeom>
            <a:avLst/>
            <a:gdLst/>
            <a:ahLst/>
            <a:cxnLst/>
            <a:rect l="0" t="0" r="0" b="0"/>
            <a:pathLst>
              <a:path w="374610" h="434113">
                <a:moveTo>
                  <a:pt x="102869" y="0"/>
                </a:moveTo>
                <a:lnTo>
                  <a:pt x="115006" y="0"/>
                </a:lnTo>
                <a:lnTo>
                  <a:pt x="119850" y="1270"/>
                </a:lnTo>
                <a:lnTo>
                  <a:pt x="128620" y="6069"/>
                </a:lnTo>
                <a:lnTo>
                  <a:pt x="131466" y="9126"/>
                </a:lnTo>
                <a:lnTo>
                  <a:pt x="133364" y="12434"/>
                </a:lnTo>
                <a:lnTo>
                  <a:pt x="135473" y="19496"/>
                </a:lnTo>
                <a:lnTo>
                  <a:pt x="136410" y="26869"/>
                </a:lnTo>
                <a:lnTo>
                  <a:pt x="136660" y="34423"/>
                </a:lnTo>
                <a:lnTo>
                  <a:pt x="136938" y="56362"/>
                </a:lnTo>
                <a:lnTo>
                  <a:pt x="135741" y="68055"/>
                </a:lnTo>
                <a:lnTo>
                  <a:pt x="133674" y="79660"/>
                </a:lnTo>
                <a:lnTo>
                  <a:pt x="131026" y="91207"/>
                </a:lnTo>
                <a:lnTo>
                  <a:pt x="127990" y="101445"/>
                </a:lnTo>
                <a:lnTo>
                  <a:pt x="124697" y="110810"/>
                </a:lnTo>
                <a:lnTo>
                  <a:pt x="121231" y="119594"/>
                </a:lnTo>
                <a:lnTo>
                  <a:pt x="107221" y="163220"/>
                </a:lnTo>
                <a:lnTo>
                  <a:pt x="98150" y="192633"/>
                </a:lnTo>
                <a:lnTo>
                  <a:pt x="90833" y="218592"/>
                </a:lnTo>
                <a:lnTo>
                  <a:pt x="84686" y="242249"/>
                </a:lnTo>
                <a:lnTo>
                  <a:pt x="79316" y="264369"/>
                </a:lnTo>
                <a:lnTo>
                  <a:pt x="75738" y="281656"/>
                </a:lnTo>
                <a:lnTo>
                  <a:pt x="73352" y="295721"/>
                </a:lnTo>
                <a:lnTo>
                  <a:pt x="71761" y="307638"/>
                </a:lnTo>
                <a:lnTo>
                  <a:pt x="71970" y="318122"/>
                </a:lnTo>
                <a:lnTo>
                  <a:pt x="73380" y="327651"/>
                </a:lnTo>
                <a:lnTo>
                  <a:pt x="75590" y="336544"/>
                </a:lnTo>
                <a:lnTo>
                  <a:pt x="77063" y="345013"/>
                </a:lnTo>
                <a:lnTo>
                  <a:pt x="78046" y="353199"/>
                </a:lnTo>
                <a:lnTo>
                  <a:pt x="78700" y="361196"/>
                </a:lnTo>
                <a:lnTo>
                  <a:pt x="81677" y="370337"/>
                </a:lnTo>
                <a:lnTo>
                  <a:pt x="86201" y="380242"/>
                </a:lnTo>
                <a:lnTo>
                  <a:pt x="91757" y="390655"/>
                </a:lnTo>
                <a:lnTo>
                  <a:pt x="96731" y="398867"/>
                </a:lnTo>
                <a:lnTo>
                  <a:pt x="105644" y="411378"/>
                </a:lnTo>
                <a:lnTo>
                  <a:pt x="113840" y="421171"/>
                </a:lnTo>
                <a:lnTo>
                  <a:pt x="117803" y="425562"/>
                </a:lnTo>
                <a:lnTo>
                  <a:pt x="122985" y="428488"/>
                </a:lnTo>
                <a:lnTo>
                  <a:pt x="128980" y="430438"/>
                </a:lnTo>
                <a:lnTo>
                  <a:pt x="135517" y="431739"/>
                </a:lnTo>
                <a:lnTo>
                  <a:pt x="146166" y="433184"/>
                </a:lnTo>
                <a:lnTo>
                  <a:pt x="156402" y="433827"/>
                </a:lnTo>
                <a:lnTo>
                  <a:pt x="169419" y="434112"/>
                </a:lnTo>
                <a:lnTo>
                  <a:pt x="176446" y="432918"/>
                </a:lnTo>
                <a:lnTo>
                  <a:pt x="183670" y="430852"/>
                </a:lnTo>
                <a:lnTo>
                  <a:pt x="191027" y="428205"/>
                </a:lnTo>
                <a:lnTo>
                  <a:pt x="198471" y="425170"/>
                </a:lnTo>
                <a:lnTo>
                  <a:pt x="205974" y="421877"/>
                </a:lnTo>
                <a:lnTo>
                  <a:pt x="213516" y="418411"/>
                </a:lnTo>
                <a:lnTo>
                  <a:pt x="221084" y="413561"/>
                </a:lnTo>
                <a:lnTo>
                  <a:pt x="228669" y="407787"/>
                </a:lnTo>
                <a:lnTo>
                  <a:pt x="236266" y="401399"/>
                </a:lnTo>
                <a:lnTo>
                  <a:pt x="243871" y="394599"/>
                </a:lnTo>
                <a:lnTo>
                  <a:pt x="259093" y="380271"/>
                </a:lnTo>
                <a:lnTo>
                  <a:pt x="270519" y="367814"/>
                </a:lnTo>
                <a:lnTo>
                  <a:pt x="300147" y="333653"/>
                </a:lnTo>
                <a:lnTo>
                  <a:pt x="313128" y="317686"/>
                </a:lnTo>
                <a:lnTo>
                  <a:pt x="324322" y="303231"/>
                </a:lnTo>
                <a:lnTo>
                  <a:pt x="334325" y="289784"/>
                </a:lnTo>
                <a:lnTo>
                  <a:pt x="342262" y="274469"/>
                </a:lnTo>
                <a:lnTo>
                  <a:pt x="348825" y="257910"/>
                </a:lnTo>
                <a:lnTo>
                  <a:pt x="368482" y="197842"/>
                </a:lnTo>
                <a:lnTo>
                  <a:pt x="371385" y="186505"/>
                </a:lnTo>
                <a:lnTo>
                  <a:pt x="373319" y="176407"/>
                </a:lnTo>
                <a:lnTo>
                  <a:pt x="374609" y="167135"/>
                </a:lnTo>
                <a:lnTo>
                  <a:pt x="374199" y="158413"/>
                </a:lnTo>
                <a:lnTo>
                  <a:pt x="372656" y="150059"/>
                </a:lnTo>
                <a:lnTo>
                  <a:pt x="370358" y="141949"/>
                </a:lnTo>
                <a:lnTo>
                  <a:pt x="364417" y="129552"/>
                </a:lnTo>
                <a:lnTo>
                  <a:pt x="357543" y="118539"/>
                </a:lnTo>
                <a:lnTo>
                  <a:pt x="350254" y="105178"/>
                </a:lnTo>
                <a:lnTo>
                  <a:pt x="339395" y="94159"/>
                </a:lnTo>
                <a:lnTo>
                  <a:pt x="332944" y="89443"/>
                </a:lnTo>
                <a:lnTo>
                  <a:pt x="326102" y="85029"/>
                </a:lnTo>
                <a:lnTo>
                  <a:pt x="319001" y="80816"/>
                </a:lnTo>
                <a:lnTo>
                  <a:pt x="311727" y="76737"/>
                </a:lnTo>
                <a:lnTo>
                  <a:pt x="296872" y="68819"/>
                </a:lnTo>
                <a:lnTo>
                  <a:pt x="289354" y="64930"/>
                </a:lnTo>
                <a:lnTo>
                  <a:pt x="280533" y="62337"/>
                </a:lnTo>
                <a:lnTo>
                  <a:pt x="270842" y="60608"/>
                </a:lnTo>
                <a:lnTo>
                  <a:pt x="260571" y="59456"/>
                </a:lnTo>
                <a:lnTo>
                  <a:pt x="249914" y="57417"/>
                </a:lnTo>
                <a:lnTo>
                  <a:pt x="238999" y="54788"/>
                </a:lnTo>
                <a:lnTo>
                  <a:pt x="227912" y="51765"/>
                </a:lnTo>
                <a:lnTo>
                  <a:pt x="216711" y="49751"/>
                </a:lnTo>
                <a:lnTo>
                  <a:pt x="205433" y="48407"/>
                </a:lnTo>
                <a:lnTo>
                  <a:pt x="194106" y="47512"/>
                </a:lnTo>
                <a:lnTo>
                  <a:pt x="176393" y="46914"/>
                </a:lnTo>
                <a:lnTo>
                  <a:pt x="129621" y="46251"/>
                </a:lnTo>
                <a:lnTo>
                  <a:pt x="110543" y="47344"/>
                </a:lnTo>
                <a:lnTo>
                  <a:pt x="95285" y="49343"/>
                </a:lnTo>
                <a:lnTo>
                  <a:pt x="82574" y="51946"/>
                </a:lnTo>
                <a:lnTo>
                  <a:pt x="54902" y="58224"/>
                </a:lnTo>
                <a:lnTo>
                  <a:pt x="40411" y="61676"/>
                </a:lnTo>
                <a:lnTo>
                  <a:pt x="29481" y="65247"/>
                </a:lnTo>
                <a:lnTo>
                  <a:pt x="20924" y="68898"/>
                </a:lnTo>
                <a:lnTo>
                  <a:pt x="0" y="800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78"/>
          <p:cNvSpPr/>
          <p:nvPr/>
        </p:nvSpPr>
        <p:spPr>
          <a:xfrm>
            <a:off x="5166359" y="5063489"/>
            <a:ext cx="434342" cy="742951"/>
          </a:xfrm>
          <a:custGeom>
            <a:avLst/>
            <a:gdLst/>
            <a:ahLst/>
            <a:cxnLst/>
            <a:rect l="0" t="0" r="0" b="0"/>
            <a:pathLst>
              <a:path w="434342" h="742951">
                <a:moveTo>
                  <a:pt x="0" y="0"/>
                </a:moveTo>
                <a:lnTo>
                  <a:pt x="0" y="18204"/>
                </a:lnTo>
                <a:lnTo>
                  <a:pt x="3387" y="33914"/>
                </a:lnTo>
                <a:lnTo>
                  <a:pt x="10396" y="50633"/>
                </a:lnTo>
                <a:lnTo>
                  <a:pt x="21977" y="70764"/>
                </a:lnTo>
                <a:lnTo>
                  <a:pt x="28621" y="84006"/>
                </a:lnTo>
                <a:lnTo>
                  <a:pt x="35591" y="99184"/>
                </a:lnTo>
                <a:lnTo>
                  <a:pt x="48839" y="129172"/>
                </a:lnTo>
                <a:lnTo>
                  <a:pt x="58960" y="150967"/>
                </a:lnTo>
                <a:lnTo>
                  <a:pt x="71078" y="172506"/>
                </a:lnTo>
                <a:lnTo>
                  <a:pt x="83660" y="194780"/>
                </a:lnTo>
                <a:lnTo>
                  <a:pt x="93486" y="217379"/>
                </a:lnTo>
                <a:lnTo>
                  <a:pt x="105473" y="240123"/>
                </a:lnTo>
                <a:lnTo>
                  <a:pt x="112226" y="251523"/>
                </a:lnTo>
                <a:lnTo>
                  <a:pt x="126502" y="274348"/>
                </a:lnTo>
                <a:lnTo>
                  <a:pt x="133865" y="285769"/>
                </a:lnTo>
                <a:lnTo>
                  <a:pt x="158979" y="328939"/>
                </a:lnTo>
                <a:lnTo>
                  <a:pt x="174566" y="356453"/>
                </a:lnTo>
                <a:lnTo>
                  <a:pt x="188768" y="378605"/>
                </a:lnTo>
                <a:lnTo>
                  <a:pt x="202045" y="397183"/>
                </a:lnTo>
                <a:lnTo>
                  <a:pt x="214707" y="413379"/>
                </a:lnTo>
                <a:lnTo>
                  <a:pt x="226958" y="431796"/>
                </a:lnTo>
                <a:lnTo>
                  <a:pt x="238935" y="451694"/>
                </a:lnTo>
                <a:lnTo>
                  <a:pt x="250730" y="472580"/>
                </a:lnTo>
                <a:lnTo>
                  <a:pt x="261134" y="490313"/>
                </a:lnTo>
                <a:lnTo>
                  <a:pt x="279466" y="520177"/>
                </a:lnTo>
                <a:lnTo>
                  <a:pt x="316203" y="576613"/>
                </a:lnTo>
                <a:lnTo>
                  <a:pt x="327642" y="596499"/>
                </a:lnTo>
                <a:lnTo>
                  <a:pt x="337808" y="616106"/>
                </a:lnTo>
                <a:lnTo>
                  <a:pt x="347126" y="635528"/>
                </a:lnTo>
                <a:lnTo>
                  <a:pt x="355877" y="651015"/>
                </a:lnTo>
                <a:lnTo>
                  <a:pt x="364252" y="663880"/>
                </a:lnTo>
                <a:lnTo>
                  <a:pt x="372375" y="674997"/>
                </a:lnTo>
                <a:lnTo>
                  <a:pt x="384787" y="690736"/>
                </a:lnTo>
                <a:lnTo>
                  <a:pt x="395807" y="704504"/>
                </a:lnTo>
                <a:lnTo>
                  <a:pt x="409171" y="723323"/>
                </a:lnTo>
                <a:lnTo>
                  <a:pt x="420191" y="734227"/>
                </a:lnTo>
                <a:lnTo>
                  <a:pt x="434341" y="7429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79"/>
          <p:cNvSpPr/>
          <p:nvPr/>
        </p:nvSpPr>
        <p:spPr>
          <a:xfrm>
            <a:off x="5105613" y="5074919"/>
            <a:ext cx="517947" cy="742951"/>
          </a:xfrm>
          <a:custGeom>
            <a:avLst/>
            <a:gdLst/>
            <a:ahLst/>
            <a:cxnLst/>
            <a:rect l="0" t="0" r="0" b="0"/>
            <a:pathLst>
              <a:path w="517947" h="742951">
                <a:moveTo>
                  <a:pt x="517946" y="0"/>
                </a:moveTo>
                <a:lnTo>
                  <a:pt x="499743" y="0"/>
                </a:lnTo>
                <a:lnTo>
                  <a:pt x="491841" y="2540"/>
                </a:lnTo>
                <a:lnTo>
                  <a:pt x="476287" y="12136"/>
                </a:lnTo>
                <a:lnTo>
                  <a:pt x="464295" y="21481"/>
                </a:lnTo>
                <a:lnTo>
                  <a:pt x="453461" y="32407"/>
                </a:lnTo>
                <a:lnTo>
                  <a:pt x="440180" y="49963"/>
                </a:lnTo>
                <a:lnTo>
                  <a:pt x="425810" y="70466"/>
                </a:lnTo>
                <a:lnTo>
                  <a:pt x="418422" y="81267"/>
                </a:lnTo>
                <a:lnTo>
                  <a:pt x="341279" y="187486"/>
                </a:lnTo>
                <a:lnTo>
                  <a:pt x="317618" y="221511"/>
                </a:lnTo>
                <a:lnTo>
                  <a:pt x="299304" y="249274"/>
                </a:lnTo>
                <a:lnTo>
                  <a:pt x="284555" y="272863"/>
                </a:lnTo>
                <a:lnTo>
                  <a:pt x="270912" y="293668"/>
                </a:lnTo>
                <a:lnTo>
                  <a:pt x="245594" y="330333"/>
                </a:lnTo>
                <a:lnTo>
                  <a:pt x="234778" y="347222"/>
                </a:lnTo>
                <a:lnTo>
                  <a:pt x="225028" y="363562"/>
                </a:lnTo>
                <a:lnTo>
                  <a:pt x="215987" y="379534"/>
                </a:lnTo>
                <a:lnTo>
                  <a:pt x="206150" y="395263"/>
                </a:lnTo>
                <a:lnTo>
                  <a:pt x="195782" y="410829"/>
                </a:lnTo>
                <a:lnTo>
                  <a:pt x="185060" y="426286"/>
                </a:lnTo>
                <a:lnTo>
                  <a:pt x="170292" y="450561"/>
                </a:lnTo>
                <a:lnTo>
                  <a:pt x="133564" y="514786"/>
                </a:lnTo>
                <a:lnTo>
                  <a:pt x="114371" y="546391"/>
                </a:lnTo>
                <a:lnTo>
                  <a:pt x="95226" y="576351"/>
                </a:lnTo>
                <a:lnTo>
                  <a:pt x="62101" y="626996"/>
                </a:lnTo>
                <a:lnTo>
                  <a:pt x="51490" y="644057"/>
                </a:lnTo>
                <a:lnTo>
                  <a:pt x="43145" y="657972"/>
                </a:lnTo>
                <a:lnTo>
                  <a:pt x="35042" y="672328"/>
                </a:lnTo>
                <a:lnTo>
                  <a:pt x="19266" y="701826"/>
                </a:lnTo>
                <a:lnTo>
                  <a:pt x="7174" y="721710"/>
                </a:lnTo>
                <a:lnTo>
                  <a:pt x="2172" y="728790"/>
                </a:lnTo>
                <a:lnTo>
                  <a:pt x="107" y="733510"/>
                </a:lnTo>
                <a:lnTo>
                  <a:pt x="0" y="736657"/>
                </a:lnTo>
                <a:lnTo>
                  <a:pt x="3596" y="7429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80"/>
          <p:cNvSpPr/>
          <p:nvPr/>
        </p:nvSpPr>
        <p:spPr>
          <a:xfrm>
            <a:off x="5554979" y="5349239"/>
            <a:ext cx="514351" cy="91441"/>
          </a:xfrm>
          <a:custGeom>
            <a:avLst/>
            <a:gdLst/>
            <a:ahLst/>
            <a:cxnLst/>
            <a:rect l="0" t="0" r="0" b="0"/>
            <a:pathLst>
              <a:path w="514351" h="91441">
                <a:moveTo>
                  <a:pt x="0" y="91440"/>
                </a:moveTo>
                <a:lnTo>
                  <a:pt x="18204" y="85373"/>
                </a:lnTo>
                <a:lnTo>
                  <a:pt x="26106" y="83585"/>
                </a:lnTo>
                <a:lnTo>
                  <a:pt x="41660" y="81599"/>
                </a:lnTo>
                <a:lnTo>
                  <a:pt x="48093" y="79800"/>
                </a:lnTo>
                <a:lnTo>
                  <a:pt x="53652" y="77330"/>
                </a:lnTo>
                <a:lnTo>
                  <a:pt x="58628" y="74413"/>
                </a:lnTo>
                <a:lnTo>
                  <a:pt x="64486" y="72469"/>
                </a:lnTo>
                <a:lnTo>
                  <a:pt x="77767" y="70309"/>
                </a:lnTo>
                <a:lnTo>
                  <a:pt x="89945" y="67193"/>
                </a:lnTo>
                <a:lnTo>
                  <a:pt x="105684" y="62575"/>
                </a:lnTo>
                <a:lnTo>
                  <a:pt x="123796" y="56957"/>
                </a:lnTo>
                <a:lnTo>
                  <a:pt x="142221" y="51942"/>
                </a:lnTo>
                <a:lnTo>
                  <a:pt x="160854" y="47328"/>
                </a:lnTo>
                <a:lnTo>
                  <a:pt x="260656" y="24731"/>
                </a:lnTo>
                <a:lnTo>
                  <a:pt x="284261" y="20297"/>
                </a:lnTo>
                <a:lnTo>
                  <a:pt x="303808" y="17341"/>
                </a:lnTo>
                <a:lnTo>
                  <a:pt x="320649" y="15371"/>
                </a:lnTo>
                <a:lnTo>
                  <a:pt x="334416" y="12787"/>
                </a:lnTo>
                <a:lnTo>
                  <a:pt x="346134" y="9795"/>
                </a:lnTo>
                <a:lnTo>
                  <a:pt x="356486" y="6530"/>
                </a:lnTo>
                <a:lnTo>
                  <a:pt x="367198" y="4353"/>
                </a:lnTo>
                <a:lnTo>
                  <a:pt x="378149" y="2902"/>
                </a:lnTo>
                <a:lnTo>
                  <a:pt x="389260" y="1935"/>
                </a:lnTo>
                <a:lnTo>
                  <a:pt x="401746" y="1290"/>
                </a:lnTo>
                <a:lnTo>
                  <a:pt x="429168" y="574"/>
                </a:lnTo>
                <a:lnTo>
                  <a:pt x="5143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81"/>
          <p:cNvSpPr/>
          <p:nvPr/>
        </p:nvSpPr>
        <p:spPr>
          <a:xfrm>
            <a:off x="5776597" y="5225098"/>
            <a:ext cx="144144" cy="501332"/>
          </a:xfrm>
          <a:custGeom>
            <a:avLst/>
            <a:gdLst/>
            <a:ahLst/>
            <a:cxnLst/>
            <a:rect l="0" t="0" r="0" b="0"/>
            <a:pathLst>
              <a:path w="144144" h="501332">
                <a:moveTo>
                  <a:pt x="29843" y="9841"/>
                </a:moveTo>
                <a:lnTo>
                  <a:pt x="319" y="0"/>
                </a:lnTo>
                <a:lnTo>
                  <a:pt x="0" y="740"/>
                </a:lnTo>
                <a:lnTo>
                  <a:pt x="3033" y="4950"/>
                </a:lnTo>
                <a:lnTo>
                  <a:pt x="5619" y="9120"/>
                </a:lnTo>
                <a:lnTo>
                  <a:pt x="8614" y="14441"/>
                </a:lnTo>
                <a:lnTo>
                  <a:pt x="15328" y="27125"/>
                </a:lnTo>
                <a:lnTo>
                  <a:pt x="22545" y="41230"/>
                </a:lnTo>
                <a:lnTo>
                  <a:pt x="26248" y="51087"/>
                </a:lnTo>
                <a:lnTo>
                  <a:pt x="29986" y="62738"/>
                </a:lnTo>
                <a:lnTo>
                  <a:pt x="33748" y="75586"/>
                </a:lnTo>
                <a:lnTo>
                  <a:pt x="40066" y="93041"/>
                </a:lnTo>
                <a:lnTo>
                  <a:pt x="57246" y="136142"/>
                </a:lnTo>
                <a:lnTo>
                  <a:pt x="64622" y="157542"/>
                </a:lnTo>
                <a:lnTo>
                  <a:pt x="70809" y="178159"/>
                </a:lnTo>
                <a:lnTo>
                  <a:pt x="81070" y="215459"/>
                </a:lnTo>
                <a:lnTo>
                  <a:pt x="89864" y="244737"/>
                </a:lnTo>
                <a:lnTo>
                  <a:pt x="95256" y="266769"/>
                </a:lnTo>
                <a:lnTo>
                  <a:pt x="108023" y="325115"/>
                </a:lnTo>
                <a:lnTo>
                  <a:pt x="118776" y="379833"/>
                </a:lnTo>
                <a:lnTo>
                  <a:pt x="123421" y="405092"/>
                </a:lnTo>
                <a:lnTo>
                  <a:pt x="126518" y="425742"/>
                </a:lnTo>
                <a:lnTo>
                  <a:pt x="128583" y="443319"/>
                </a:lnTo>
                <a:lnTo>
                  <a:pt x="129960" y="458846"/>
                </a:lnTo>
                <a:lnTo>
                  <a:pt x="132147" y="471738"/>
                </a:lnTo>
                <a:lnTo>
                  <a:pt x="134876" y="482872"/>
                </a:lnTo>
                <a:lnTo>
                  <a:pt x="144143" y="5013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82"/>
          <p:cNvSpPr/>
          <p:nvPr/>
        </p:nvSpPr>
        <p:spPr>
          <a:xfrm>
            <a:off x="6012179" y="5132754"/>
            <a:ext cx="605791" cy="513576"/>
          </a:xfrm>
          <a:custGeom>
            <a:avLst/>
            <a:gdLst/>
            <a:ahLst/>
            <a:cxnLst/>
            <a:rect l="0" t="0" r="0" b="0"/>
            <a:pathLst>
              <a:path w="605791" h="513576">
                <a:moveTo>
                  <a:pt x="0" y="147905"/>
                </a:moveTo>
                <a:lnTo>
                  <a:pt x="6069" y="129702"/>
                </a:lnTo>
                <a:lnTo>
                  <a:pt x="9125" y="124340"/>
                </a:lnTo>
                <a:lnTo>
                  <a:pt x="12434" y="120765"/>
                </a:lnTo>
                <a:lnTo>
                  <a:pt x="26545" y="112347"/>
                </a:lnTo>
                <a:lnTo>
                  <a:pt x="32936" y="108960"/>
                </a:lnTo>
                <a:lnTo>
                  <a:pt x="46812" y="105196"/>
                </a:lnTo>
                <a:lnTo>
                  <a:pt x="61446" y="102253"/>
                </a:lnTo>
                <a:lnTo>
                  <a:pt x="76416" y="96712"/>
                </a:lnTo>
                <a:lnTo>
                  <a:pt x="86505" y="93457"/>
                </a:lnTo>
                <a:lnTo>
                  <a:pt x="98310" y="90016"/>
                </a:lnTo>
                <a:lnTo>
                  <a:pt x="111260" y="86453"/>
                </a:lnTo>
                <a:lnTo>
                  <a:pt x="123703" y="81537"/>
                </a:lnTo>
                <a:lnTo>
                  <a:pt x="135809" y="75720"/>
                </a:lnTo>
                <a:lnTo>
                  <a:pt x="147690" y="69302"/>
                </a:lnTo>
                <a:lnTo>
                  <a:pt x="161960" y="62483"/>
                </a:lnTo>
                <a:lnTo>
                  <a:pt x="177823" y="55397"/>
                </a:lnTo>
                <a:lnTo>
                  <a:pt x="194749" y="48133"/>
                </a:lnTo>
                <a:lnTo>
                  <a:pt x="212382" y="42021"/>
                </a:lnTo>
                <a:lnTo>
                  <a:pt x="230489" y="36676"/>
                </a:lnTo>
                <a:lnTo>
                  <a:pt x="248909" y="31842"/>
                </a:lnTo>
                <a:lnTo>
                  <a:pt x="286310" y="23085"/>
                </a:lnTo>
                <a:lnTo>
                  <a:pt x="362061" y="7115"/>
                </a:lnTo>
                <a:lnTo>
                  <a:pt x="375994" y="4515"/>
                </a:lnTo>
                <a:lnTo>
                  <a:pt x="394862" y="1626"/>
                </a:lnTo>
                <a:lnTo>
                  <a:pt x="412624" y="0"/>
                </a:lnTo>
                <a:lnTo>
                  <a:pt x="417323" y="1042"/>
                </a:lnTo>
                <a:lnTo>
                  <a:pt x="425931" y="5586"/>
                </a:lnTo>
                <a:lnTo>
                  <a:pt x="441804" y="18852"/>
                </a:lnTo>
                <a:lnTo>
                  <a:pt x="449511" y="26202"/>
                </a:lnTo>
                <a:lnTo>
                  <a:pt x="452074" y="29939"/>
                </a:lnTo>
                <a:lnTo>
                  <a:pt x="454922" y="37479"/>
                </a:lnTo>
                <a:lnTo>
                  <a:pt x="454411" y="41268"/>
                </a:lnTo>
                <a:lnTo>
                  <a:pt x="452801" y="45064"/>
                </a:lnTo>
                <a:lnTo>
                  <a:pt x="450458" y="48864"/>
                </a:lnTo>
                <a:lnTo>
                  <a:pt x="447854" y="59860"/>
                </a:lnTo>
                <a:lnTo>
                  <a:pt x="445426" y="73215"/>
                </a:lnTo>
                <a:lnTo>
                  <a:pt x="440114" y="87616"/>
                </a:lnTo>
                <a:lnTo>
                  <a:pt x="433110" y="98822"/>
                </a:lnTo>
                <a:lnTo>
                  <a:pt x="423360" y="112644"/>
                </a:lnTo>
                <a:lnTo>
                  <a:pt x="346940" y="216858"/>
                </a:lnTo>
                <a:lnTo>
                  <a:pt x="299789" y="283059"/>
                </a:lnTo>
                <a:lnTo>
                  <a:pt x="287489" y="302778"/>
                </a:lnTo>
                <a:lnTo>
                  <a:pt x="275480" y="323543"/>
                </a:lnTo>
                <a:lnTo>
                  <a:pt x="263663" y="345008"/>
                </a:lnTo>
                <a:lnTo>
                  <a:pt x="250706" y="366937"/>
                </a:lnTo>
                <a:lnTo>
                  <a:pt x="222762" y="411623"/>
                </a:lnTo>
                <a:lnTo>
                  <a:pt x="213278" y="427857"/>
                </a:lnTo>
                <a:lnTo>
                  <a:pt x="206956" y="439950"/>
                </a:lnTo>
                <a:lnTo>
                  <a:pt x="202741" y="449282"/>
                </a:lnTo>
                <a:lnTo>
                  <a:pt x="198660" y="459313"/>
                </a:lnTo>
                <a:lnTo>
                  <a:pt x="194670" y="469811"/>
                </a:lnTo>
                <a:lnTo>
                  <a:pt x="190741" y="480618"/>
                </a:lnTo>
                <a:lnTo>
                  <a:pt x="186374" y="496015"/>
                </a:lnTo>
                <a:lnTo>
                  <a:pt x="185210" y="501898"/>
                </a:lnTo>
                <a:lnTo>
                  <a:pt x="185703" y="505820"/>
                </a:lnTo>
                <a:lnTo>
                  <a:pt x="187303" y="508436"/>
                </a:lnTo>
                <a:lnTo>
                  <a:pt x="189638" y="510179"/>
                </a:lnTo>
                <a:lnTo>
                  <a:pt x="192466" y="511341"/>
                </a:lnTo>
                <a:lnTo>
                  <a:pt x="202512" y="512977"/>
                </a:lnTo>
                <a:lnTo>
                  <a:pt x="220673" y="513529"/>
                </a:lnTo>
                <a:lnTo>
                  <a:pt x="227125" y="513575"/>
                </a:lnTo>
                <a:lnTo>
                  <a:pt x="241068" y="510239"/>
                </a:lnTo>
                <a:lnTo>
                  <a:pt x="255731" y="504523"/>
                </a:lnTo>
                <a:lnTo>
                  <a:pt x="270716" y="497749"/>
                </a:lnTo>
                <a:lnTo>
                  <a:pt x="372998" y="443776"/>
                </a:lnTo>
                <a:lnTo>
                  <a:pt x="393445" y="434052"/>
                </a:lnTo>
                <a:lnTo>
                  <a:pt x="425055" y="419862"/>
                </a:lnTo>
                <a:lnTo>
                  <a:pt x="447570" y="409322"/>
                </a:lnTo>
                <a:lnTo>
                  <a:pt x="466044" y="403791"/>
                </a:lnTo>
                <a:lnTo>
                  <a:pt x="482721" y="400062"/>
                </a:lnTo>
                <a:lnTo>
                  <a:pt x="498599" y="394172"/>
                </a:lnTo>
                <a:lnTo>
                  <a:pt x="514124" y="390707"/>
                </a:lnTo>
                <a:lnTo>
                  <a:pt x="521819" y="389783"/>
                </a:lnTo>
                <a:lnTo>
                  <a:pt x="537143" y="392144"/>
                </a:lnTo>
                <a:lnTo>
                  <a:pt x="552421" y="397426"/>
                </a:lnTo>
                <a:lnTo>
                  <a:pt x="567678" y="404007"/>
                </a:lnTo>
                <a:lnTo>
                  <a:pt x="584478" y="408784"/>
                </a:lnTo>
                <a:lnTo>
                  <a:pt x="593679" y="410398"/>
                </a:lnTo>
                <a:lnTo>
                  <a:pt x="605790" y="4107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83"/>
          <p:cNvSpPr/>
          <p:nvPr/>
        </p:nvSpPr>
        <p:spPr>
          <a:xfrm>
            <a:off x="6526530" y="5271360"/>
            <a:ext cx="331471" cy="77880"/>
          </a:xfrm>
          <a:custGeom>
            <a:avLst/>
            <a:gdLst/>
            <a:ahLst/>
            <a:cxnLst/>
            <a:rect l="0" t="0" r="0" b="0"/>
            <a:pathLst>
              <a:path w="331471" h="77880">
                <a:moveTo>
                  <a:pt x="0" y="77879"/>
                </a:moveTo>
                <a:lnTo>
                  <a:pt x="18203" y="71812"/>
                </a:lnTo>
                <a:lnTo>
                  <a:pt x="26105" y="68754"/>
                </a:lnTo>
                <a:lnTo>
                  <a:pt x="33913" y="65446"/>
                </a:lnTo>
                <a:lnTo>
                  <a:pt x="41659" y="61971"/>
                </a:lnTo>
                <a:lnTo>
                  <a:pt x="55713" y="57113"/>
                </a:lnTo>
                <a:lnTo>
                  <a:pt x="95034" y="44943"/>
                </a:lnTo>
                <a:lnTo>
                  <a:pt x="111615" y="39412"/>
                </a:lnTo>
                <a:lnTo>
                  <a:pt x="125211" y="34454"/>
                </a:lnTo>
                <a:lnTo>
                  <a:pt x="136813" y="29879"/>
                </a:lnTo>
                <a:lnTo>
                  <a:pt x="148358" y="26829"/>
                </a:lnTo>
                <a:lnTo>
                  <a:pt x="159866" y="24796"/>
                </a:lnTo>
                <a:lnTo>
                  <a:pt x="171347" y="23441"/>
                </a:lnTo>
                <a:lnTo>
                  <a:pt x="184082" y="21267"/>
                </a:lnTo>
                <a:lnTo>
                  <a:pt x="197651" y="18548"/>
                </a:lnTo>
                <a:lnTo>
                  <a:pt x="211777" y="15465"/>
                </a:lnTo>
                <a:lnTo>
                  <a:pt x="223734" y="12140"/>
                </a:lnTo>
                <a:lnTo>
                  <a:pt x="234246" y="8653"/>
                </a:lnTo>
                <a:lnTo>
                  <a:pt x="243794" y="5059"/>
                </a:lnTo>
                <a:lnTo>
                  <a:pt x="253970" y="2662"/>
                </a:lnTo>
                <a:lnTo>
                  <a:pt x="264563" y="1065"/>
                </a:lnTo>
                <a:lnTo>
                  <a:pt x="275435" y="0"/>
                </a:lnTo>
                <a:lnTo>
                  <a:pt x="286493" y="560"/>
                </a:lnTo>
                <a:lnTo>
                  <a:pt x="297675" y="2203"/>
                </a:lnTo>
                <a:lnTo>
                  <a:pt x="331470" y="92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84"/>
          <p:cNvSpPr/>
          <p:nvPr/>
        </p:nvSpPr>
        <p:spPr>
          <a:xfrm>
            <a:off x="6599955" y="5337809"/>
            <a:ext cx="326626" cy="91442"/>
          </a:xfrm>
          <a:custGeom>
            <a:avLst/>
            <a:gdLst/>
            <a:ahLst/>
            <a:cxnLst/>
            <a:rect l="0" t="0" r="0" b="0"/>
            <a:pathLst>
              <a:path w="326626" h="91442">
                <a:moveTo>
                  <a:pt x="6585" y="91441"/>
                </a:moveTo>
                <a:lnTo>
                  <a:pt x="0" y="91441"/>
                </a:lnTo>
                <a:lnTo>
                  <a:pt x="2811" y="91441"/>
                </a:lnTo>
                <a:lnTo>
                  <a:pt x="12959" y="86361"/>
                </a:lnTo>
                <a:lnTo>
                  <a:pt x="47941" y="67170"/>
                </a:lnTo>
                <a:lnTo>
                  <a:pt x="69715" y="57480"/>
                </a:lnTo>
                <a:lnTo>
                  <a:pt x="93122" y="48480"/>
                </a:lnTo>
                <a:lnTo>
                  <a:pt x="117616" y="39940"/>
                </a:lnTo>
                <a:lnTo>
                  <a:pt x="136485" y="32977"/>
                </a:lnTo>
                <a:lnTo>
                  <a:pt x="151605" y="27065"/>
                </a:lnTo>
                <a:lnTo>
                  <a:pt x="164225" y="21853"/>
                </a:lnTo>
                <a:lnTo>
                  <a:pt x="180258" y="17109"/>
                </a:lnTo>
                <a:lnTo>
                  <a:pt x="198568" y="12676"/>
                </a:lnTo>
                <a:lnTo>
                  <a:pt x="218393" y="8451"/>
                </a:lnTo>
                <a:lnTo>
                  <a:pt x="232880" y="5634"/>
                </a:lnTo>
                <a:lnTo>
                  <a:pt x="243809" y="3756"/>
                </a:lnTo>
                <a:lnTo>
                  <a:pt x="252363" y="2504"/>
                </a:lnTo>
                <a:lnTo>
                  <a:pt x="260608" y="1670"/>
                </a:lnTo>
                <a:lnTo>
                  <a:pt x="268643" y="1113"/>
                </a:lnTo>
                <a:lnTo>
                  <a:pt x="32662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85"/>
          <p:cNvSpPr/>
          <p:nvPr/>
        </p:nvSpPr>
        <p:spPr>
          <a:xfrm>
            <a:off x="6983730" y="5097779"/>
            <a:ext cx="111426" cy="639214"/>
          </a:xfrm>
          <a:custGeom>
            <a:avLst/>
            <a:gdLst/>
            <a:ahLst/>
            <a:cxnLst/>
            <a:rect l="0" t="0" r="0" b="0"/>
            <a:pathLst>
              <a:path w="111426" h="639214">
                <a:moveTo>
                  <a:pt x="0" y="0"/>
                </a:moveTo>
                <a:lnTo>
                  <a:pt x="0" y="41660"/>
                </a:lnTo>
                <a:lnTo>
                  <a:pt x="1270" y="55713"/>
                </a:lnTo>
                <a:lnTo>
                  <a:pt x="7855" y="111617"/>
                </a:lnTo>
                <a:lnTo>
                  <a:pt x="9047" y="125211"/>
                </a:lnTo>
                <a:lnTo>
                  <a:pt x="9841" y="136814"/>
                </a:lnTo>
                <a:lnTo>
                  <a:pt x="17027" y="207754"/>
                </a:lnTo>
                <a:lnTo>
                  <a:pt x="18971" y="235023"/>
                </a:lnTo>
                <a:lnTo>
                  <a:pt x="20267" y="262092"/>
                </a:lnTo>
                <a:lnTo>
                  <a:pt x="21708" y="315876"/>
                </a:lnTo>
                <a:lnTo>
                  <a:pt x="22347" y="369413"/>
                </a:lnTo>
                <a:lnTo>
                  <a:pt x="25059" y="393595"/>
                </a:lnTo>
                <a:lnTo>
                  <a:pt x="29405" y="416067"/>
                </a:lnTo>
                <a:lnTo>
                  <a:pt x="48564" y="491691"/>
                </a:lnTo>
                <a:lnTo>
                  <a:pt x="53966" y="508134"/>
                </a:lnTo>
                <a:lnTo>
                  <a:pt x="60108" y="524176"/>
                </a:lnTo>
                <a:lnTo>
                  <a:pt x="66741" y="539951"/>
                </a:lnTo>
                <a:lnTo>
                  <a:pt x="73705" y="553007"/>
                </a:lnTo>
                <a:lnTo>
                  <a:pt x="80886" y="564252"/>
                </a:lnTo>
                <a:lnTo>
                  <a:pt x="88214" y="574288"/>
                </a:lnTo>
                <a:lnTo>
                  <a:pt x="94368" y="583519"/>
                </a:lnTo>
                <a:lnTo>
                  <a:pt x="99743" y="592213"/>
                </a:lnTo>
                <a:lnTo>
                  <a:pt x="104595" y="600549"/>
                </a:lnTo>
                <a:lnTo>
                  <a:pt x="107830" y="609916"/>
                </a:lnTo>
                <a:lnTo>
                  <a:pt x="109986" y="619971"/>
                </a:lnTo>
                <a:lnTo>
                  <a:pt x="111425" y="630484"/>
                </a:lnTo>
                <a:lnTo>
                  <a:pt x="111112" y="636223"/>
                </a:lnTo>
                <a:lnTo>
                  <a:pt x="109635" y="638778"/>
                </a:lnTo>
                <a:lnTo>
                  <a:pt x="107379" y="639213"/>
                </a:lnTo>
                <a:lnTo>
                  <a:pt x="104607" y="638232"/>
                </a:lnTo>
                <a:lnTo>
                  <a:pt x="101487" y="636308"/>
                </a:lnTo>
                <a:lnTo>
                  <a:pt x="98138" y="633756"/>
                </a:lnTo>
                <a:lnTo>
                  <a:pt x="94635" y="630784"/>
                </a:lnTo>
                <a:lnTo>
                  <a:pt x="91030" y="627533"/>
                </a:lnTo>
                <a:lnTo>
                  <a:pt x="87357" y="624096"/>
                </a:lnTo>
                <a:lnTo>
                  <a:pt x="82368" y="623074"/>
                </a:lnTo>
                <a:lnTo>
                  <a:pt x="76502" y="623663"/>
                </a:lnTo>
                <a:lnTo>
                  <a:pt x="70051" y="625325"/>
                </a:lnTo>
                <a:lnTo>
                  <a:pt x="65751" y="625163"/>
                </a:lnTo>
                <a:lnTo>
                  <a:pt x="62884" y="623786"/>
                </a:lnTo>
                <a:lnTo>
                  <a:pt x="57150" y="6057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86"/>
          <p:cNvSpPr/>
          <p:nvPr/>
        </p:nvSpPr>
        <p:spPr>
          <a:xfrm>
            <a:off x="7125252" y="5086350"/>
            <a:ext cx="302452" cy="546879"/>
          </a:xfrm>
          <a:custGeom>
            <a:avLst/>
            <a:gdLst/>
            <a:ahLst/>
            <a:cxnLst/>
            <a:rect l="0" t="0" r="0" b="0"/>
            <a:pathLst>
              <a:path w="302452" h="546879">
                <a:moveTo>
                  <a:pt x="189948" y="80009"/>
                </a:moveTo>
                <a:lnTo>
                  <a:pt x="189948" y="40644"/>
                </a:lnTo>
                <a:lnTo>
                  <a:pt x="188678" y="37256"/>
                </a:lnTo>
                <a:lnTo>
                  <a:pt x="183880" y="30105"/>
                </a:lnTo>
                <a:lnTo>
                  <a:pt x="180822" y="27689"/>
                </a:lnTo>
                <a:lnTo>
                  <a:pt x="177514" y="26080"/>
                </a:lnTo>
                <a:lnTo>
                  <a:pt x="174038" y="25007"/>
                </a:lnTo>
                <a:lnTo>
                  <a:pt x="170452" y="25561"/>
                </a:lnTo>
                <a:lnTo>
                  <a:pt x="163079" y="29563"/>
                </a:lnTo>
                <a:lnTo>
                  <a:pt x="158066" y="32408"/>
                </a:lnTo>
                <a:lnTo>
                  <a:pt x="145721" y="38957"/>
                </a:lnTo>
                <a:lnTo>
                  <a:pt x="137603" y="45021"/>
                </a:lnTo>
                <a:lnTo>
                  <a:pt x="128381" y="52874"/>
                </a:lnTo>
                <a:lnTo>
                  <a:pt x="118423" y="61919"/>
                </a:lnTo>
                <a:lnTo>
                  <a:pt x="87039" y="92289"/>
                </a:lnTo>
                <a:lnTo>
                  <a:pt x="35141" y="143536"/>
                </a:lnTo>
                <a:lnTo>
                  <a:pt x="27054" y="152841"/>
                </a:lnTo>
                <a:lnTo>
                  <a:pt x="19121" y="162854"/>
                </a:lnTo>
                <a:lnTo>
                  <a:pt x="11294" y="173339"/>
                </a:lnTo>
                <a:lnTo>
                  <a:pt x="2595" y="188376"/>
                </a:lnTo>
                <a:lnTo>
                  <a:pt x="277" y="194164"/>
                </a:lnTo>
                <a:lnTo>
                  <a:pt x="0" y="199292"/>
                </a:lnTo>
                <a:lnTo>
                  <a:pt x="1086" y="203981"/>
                </a:lnTo>
                <a:lnTo>
                  <a:pt x="3080" y="208377"/>
                </a:lnTo>
                <a:lnTo>
                  <a:pt x="5679" y="211308"/>
                </a:lnTo>
                <a:lnTo>
                  <a:pt x="8682" y="213262"/>
                </a:lnTo>
                <a:lnTo>
                  <a:pt x="15405" y="215433"/>
                </a:lnTo>
                <a:lnTo>
                  <a:pt x="22626" y="216398"/>
                </a:lnTo>
                <a:lnTo>
                  <a:pt x="30069" y="216827"/>
                </a:lnTo>
                <a:lnTo>
                  <a:pt x="33832" y="216941"/>
                </a:lnTo>
                <a:lnTo>
                  <a:pt x="42691" y="218287"/>
                </a:lnTo>
                <a:lnTo>
                  <a:pt x="69466" y="223170"/>
                </a:lnTo>
                <a:lnTo>
                  <a:pt x="81687" y="224980"/>
                </a:lnTo>
                <a:lnTo>
                  <a:pt x="92374" y="226186"/>
                </a:lnTo>
                <a:lnTo>
                  <a:pt x="102038" y="226991"/>
                </a:lnTo>
                <a:lnTo>
                  <a:pt x="111021" y="228797"/>
                </a:lnTo>
                <a:lnTo>
                  <a:pt x="119550" y="231271"/>
                </a:lnTo>
                <a:lnTo>
                  <a:pt x="127776" y="234191"/>
                </a:lnTo>
                <a:lnTo>
                  <a:pt x="137070" y="236137"/>
                </a:lnTo>
                <a:lnTo>
                  <a:pt x="147076" y="237435"/>
                </a:lnTo>
                <a:lnTo>
                  <a:pt x="157556" y="238299"/>
                </a:lnTo>
                <a:lnTo>
                  <a:pt x="167083" y="241416"/>
                </a:lnTo>
                <a:lnTo>
                  <a:pt x="175975" y="246034"/>
                </a:lnTo>
                <a:lnTo>
                  <a:pt x="184442" y="251653"/>
                </a:lnTo>
                <a:lnTo>
                  <a:pt x="196438" y="257938"/>
                </a:lnTo>
                <a:lnTo>
                  <a:pt x="210784" y="264669"/>
                </a:lnTo>
                <a:lnTo>
                  <a:pt x="226699" y="271696"/>
                </a:lnTo>
                <a:lnTo>
                  <a:pt x="238578" y="278920"/>
                </a:lnTo>
                <a:lnTo>
                  <a:pt x="247768" y="286277"/>
                </a:lnTo>
                <a:lnTo>
                  <a:pt x="283777" y="322401"/>
                </a:lnTo>
                <a:lnTo>
                  <a:pt x="290601" y="334314"/>
                </a:lnTo>
                <a:lnTo>
                  <a:pt x="295150" y="347336"/>
                </a:lnTo>
                <a:lnTo>
                  <a:pt x="298182" y="361097"/>
                </a:lnTo>
                <a:lnTo>
                  <a:pt x="300204" y="375351"/>
                </a:lnTo>
                <a:lnTo>
                  <a:pt x="301552" y="389934"/>
                </a:lnTo>
                <a:lnTo>
                  <a:pt x="302451" y="404736"/>
                </a:lnTo>
                <a:lnTo>
                  <a:pt x="301779" y="417144"/>
                </a:lnTo>
                <a:lnTo>
                  <a:pt x="300062" y="427956"/>
                </a:lnTo>
                <a:lnTo>
                  <a:pt x="297647" y="437704"/>
                </a:lnTo>
                <a:lnTo>
                  <a:pt x="292227" y="449282"/>
                </a:lnTo>
                <a:lnTo>
                  <a:pt x="284805" y="462081"/>
                </a:lnTo>
                <a:lnTo>
                  <a:pt x="276045" y="475694"/>
                </a:lnTo>
                <a:lnTo>
                  <a:pt x="267667" y="486039"/>
                </a:lnTo>
                <a:lnTo>
                  <a:pt x="259539" y="494206"/>
                </a:lnTo>
                <a:lnTo>
                  <a:pt x="251582" y="500920"/>
                </a:lnTo>
                <a:lnTo>
                  <a:pt x="229194" y="518541"/>
                </a:lnTo>
                <a:lnTo>
                  <a:pt x="216112" y="528574"/>
                </a:lnTo>
                <a:lnTo>
                  <a:pt x="204850" y="535262"/>
                </a:lnTo>
                <a:lnTo>
                  <a:pt x="194803" y="539721"/>
                </a:lnTo>
                <a:lnTo>
                  <a:pt x="185564" y="542694"/>
                </a:lnTo>
                <a:lnTo>
                  <a:pt x="176865" y="544676"/>
                </a:lnTo>
                <a:lnTo>
                  <a:pt x="168526" y="545997"/>
                </a:lnTo>
                <a:lnTo>
                  <a:pt x="160427" y="546878"/>
                </a:lnTo>
                <a:lnTo>
                  <a:pt x="153757" y="546195"/>
                </a:lnTo>
                <a:lnTo>
                  <a:pt x="148041" y="544470"/>
                </a:lnTo>
                <a:lnTo>
                  <a:pt x="142960" y="542049"/>
                </a:lnTo>
                <a:lnTo>
                  <a:pt x="137032" y="540436"/>
                </a:lnTo>
                <a:lnTo>
                  <a:pt x="130540" y="539360"/>
                </a:lnTo>
                <a:lnTo>
                  <a:pt x="123673" y="538644"/>
                </a:lnTo>
                <a:lnTo>
                  <a:pt x="117825" y="535625"/>
                </a:lnTo>
                <a:lnTo>
                  <a:pt x="112655" y="531073"/>
                </a:lnTo>
                <a:lnTo>
                  <a:pt x="103526" y="520512"/>
                </a:lnTo>
                <a:lnTo>
                  <a:pt x="95235" y="511585"/>
                </a:lnTo>
                <a:lnTo>
                  <a:pt x="87316" y="499998"/>
                </a:lnTo>
                <a:lnTo>
                  <a:pt x="79564" y="485111"/>
                </a:lnTo>
                <a:lnTo>
                  <a:pt x="75719" y="475807"/>
                </a:lnTo>
                <a:lnTo>
                  <a:pt x="71884" y="465795"/>
                </a:lnTo>
                <a:lnTo>
                  <a:pt x="69329" y="455309"/>
                </a:lnTo>
                <a:lnTo>
                  <a:pt x="67626" y="444510"/>
                </a:lnTo>
                <a:lnTo>
                  <a:pt x="66489" y="433499"/>
                </a:lnTo>
                <a:lnTo>
                  <a:pt x="67002" y="422350"/>
                </a:lnTo>
                <a:lnTo>
                  <a:pt x="68614" y="411106"/>
                </a:lnTo>
                <a:lnTo>
                  <a:pt x="70959" y="399801"/>
                </a:lnTo>
                <a:lnTo>
                  <a:pt x="72521" y="387184"/>
                </a:lnTo>
                <a:lnTo>
                  <a:pt x="73564" y="373692"/>
                </a:lnTo>
                <a:lnTo>
                  <a:pt x="74258" y="359618"/>
                </a:lnTo>
                <a:lnTo>
                  <a:pt x="77261" y="346425"/>
                </a:lnTo>
                <a:lnTo>
                  <a:pt x="81804" y="333820"/>
                </a:lnTo>
                <a:lnTo>
                  <a:pt x="87371" y="321606"/>
                </a:lnTo>
                <a:lnTo>
                  <a:pt x="92353" y="308384"/>
                </a:lnTo>
                <a:lnTo>
                  <a:pt x="96945" y="294489"/>
                </a:lnTo>
                <a:lnTo>
                  <a:pt x="101275" y="280146"/>
                </a:lnTo>
                <a:lnTo>
                  <a:pt x="109243" y="261694"/>
                </a:lnTo>
                <a:lnTo>
                  <a:pt x="119635" y="240502"/>
                </a:lnTo>
                <a:lnTo>
                  <a:pt x="131643" y="217485"/>
                </a:lnTo>
                <a:lnTo>
                  <a:pt x="158531" y="161430"/>
                </a:lnTo>
                <a:lnTo>
                  <a:pt x="172813" y="130480"/>
                </a:lnTo>
                <a:lnTo>
                  <a:pt x="186145" y="103496"/>
                </a:lnTo>
                <a:lnTo>
                  <a:pt x="198842" y="79157"/>
                </a:lnTo>
                <a:lnTo>
                  <a:pt x="211117" y="56581"/>
                </a:lnTo>
                <a:lnTo>
                  <a:pt x="220570" y="40261"/>
                </a:lnTo>
                <a:lnTo>
                  <a:pt x="228143" y="28111"/>
                </a:lnTo>
                <a:lnTo>
                  <a:pt x="23566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87"/>
          <p:cNvSpPr/>
          <p:nvPr/>
        </p:nvSpPr>
        <p:spPr>
          <a:xfrm>
            <a:off x="7486848" y="5052059"/>
            <a:ext cx="296767" cy="593817"/>
          </a:xfrm>
          <a:custGeom>
            <a:avLst/>
            <a:gdLst/>
            <a:ahLst/>
            <a:cxnLst/>
            <a:rect l="0" t="0" r="0" b="0"/>
            <a:pathLst>
              <a:path w="296767" h="593817">
                <a:moveTo>
                  <a:pt x="34092" y="0"/>
                </a:moveTo>
                <a:lnTo>
                  <a:pt x="52294" y="12136"/>
                </a:lnTo>
                <a:lnTo>
                  <a:pt x="58927" y="16981"/>
                </a:lnTo>
                <a:lnTo>
                  <a:pt x="64618" y="21481"/>
                </a:lnTo>
                <a:lnTo>
                  <a:pt x="69683" y="25751"/>
                </a:lnTo>
                <a:lnTo>
                  <a:pt x="73059" y="29867"/>
                </a:lnTo>
                <a:lnTo>
                  <a:pt x="75309" y="33882"/>
                </a:lnTo>
                <a:lnTo>
                  <a:pt x="79081" y="45539"/>
                </a:lnTo>
                <a:lnTo>
                  <a:pt x="84990" y="67653"/>
                </a:lnTo>
                <a:lnTo>
                  <a:pt x="87074" y="78122"/>
                </a:lnTo>
                <a:lnTo>
                  <a:pt x="89389" y="96528"/>
                </a:lnTo>
                <a:lnTo>
                  <a:pt x="88737" y="108802"/>
                </a:lnTo>
                <a:lnTo>
                  <a:pt x="87032" y="123335"/>
                </a:lnTo>
                <a:lnTo>
                  <a:pt x="75170" y="198353"/>
                </a:lnTo>
                <a:lnTo>
                  <a:pt x="71637" y="217325"/>
                </a:lnTo>
                <a:lnTo>
                  <a:pt x="64325" y="251953"/>
                </a:lnTo>
                <a:lnTo>
                  <a:pt x="53068" y="300007"/>
                </a:lnTo>
                <a:lnTo>
                  <a:pt x="49282" y="314305"/>
                </a:lnTo>
                <a:lnTo>
                  <a:pt x="41690" y="340351"/>
                </a:lnTo>
                <a:lnTo>
                  <a:pt x="30276" y="376435"/>
                </a:lnTo>
                <a:lnTo>
                  <a:pt x="26467" y="389387"/>
                </a:lnTo>
                <a:lnTo>
                  <a:pt x="18849" y="417324"/>
                </a:lnTo>
                <a:lnTo>
                  <a:pt x="15040" y="429346"/>
                </a:lnTo>
                <a:lnTo>
                  <a:pt x="11231" y="439901"/>
                </a:lnTo>
                <a:lnTo>
                  <a:pt x="7421" y="449478"/>
                </a:lnTo>
                <a:lnTo>
                  <a:pt x="4881" y="460942"/>
                </a:lnTo>
                <a:lnTo>
                  <a:pt x="3188" y="473665"/>
                </a:lnTo>
                <a:lnTo>
                  <a:pt x="2059" y="487226"/>
                </a:lnTo>
                <a:lnTo>
                  <a:pt x="1307" y="498808"/>
                </a:lnTo>
                <a:lnTo>
                  <a:pt x="470" y="518449"/>
                </a:lnTo>
                <a:lnTo>
                  <a:pt x="0" y="543787"/>
                </a:lnTo>
                <a:lnTo>
                  <a:pt x="1204" y="553025"/>
                </a:lnTo>
                <a:lnTo>
                  <a:pt x="3276" y="562993"/>
                </a:lnTo>
                <a:lnTo>
                  <a:pt x="5928" y="573449"/>
                </a:lnTo>
                <a:lnTo>
                  <a:pt x="10236" y="580420"/>
                </a:lnTo>
                <a:lnTo>
                  <a:pt x="15647" y="585067"/>
                </a:lnTo>
                <a:lnTo>
                  <a:pt x="21796" y="588165"/>
                </a:lnTo>
                <a:lnTo>
                  <a:pt x="27165" y="590230"/>
                </a:lnTo>
                <a:lnTo>
                  <a:pt x="32013" y="591607"/>
                </a:lnTo>
                <a:lnTo>
                  <a:pt x="40788" y="593136"/>
                </a:lnTo>
                <a:lnTo>
                  <a:pt x="48921" y="593816"/>
                </a:lnTo>
                <a:lnTo>
                  <a:pt x="54138" y="592728"/>
                </a:lnTo>
                <a:lnTo>
                  <a:pt x="60156" y="590732"/>
                </a:lnTo>
                <a:lnTo>
                  <a:pt x="66707" y="588132"/>
                </a:lnTo>
                <a:lnTo>
                  <a:pt x="73616" y="583858"/>
                </a:lnTo>
                <a:lnTo>
                  <a:pt x="80761" y="578469"/>
                </a:lnTo>
                <a:lnTo>
                  <a:pt x="88064" y="572336"/>
                </a:lnTo>
                <a:lnTo>
                  <a:pt x="95473" y="565708"/>
                </a:lnTo>
                <a:lnTo>
                  <a:pt x="110479" y="551569"/>
                </a:lnTo>
                <a:lnTo>
                  <a:pt x="116766" y="544243"/>
                </a:lnTo>
                <a:lnTo>
                  <a:pt x="122228" y="536819"/>
                </a:lnTo>
                <a:lnTo>
                  <a:pt x="158322" y="482382"/>
                </a:lnTo>
                <a:lnTo>
                  <a:pt x="170252" y="467638"/>
                </a:lnTo>
                <a:lnTo>
                  <a:pt x="182015" y="455269"/>
                </a:lnTo>
                <a:lnTo>
                  <a:pt x="193668" y="444483"/>
                </a:lnTo>
                <a:lnTo>
                  <a:pt x="202705" y="432212"/>
                </a:lnTo>
                <a:lnTo>
                  <a:pt x="210000" y="418951"/>
                </a:lnTo>
                <a:lnTo>
                  <a:pt x="216134" y="405031"/>
                </a:lnTo>
                <a:lnTo>
                  <a:pt x="222763" y="391941"/>
                </a:lnTo>
                <a:lnTo>
                  <a:pt x="229722" y="379404"/>
                </a:lnTo>
                <a:lnTo>
                  <a:pt x="236903" y="367236"/>
                </a:lnTo>
                <a:lnTo>
                  <a:pt x="244228" y="354044"/>
                </a:lnTo>
                <a:lnTo>
                  <a:pt x="259142" y="325840"/>
                </a:lnTo>
                <a:lnTo>
                  <a:pt x="265406" y="312477"/>
                </a:lnTo>
                <a:lnTo>
                  <a:pt x="270851" y="299758"/>
                </a:lnTo>
                <a:lnTo>
                  <a:pt x="275751" y="287469"/>
                </a:lnTo>
                <a:lnTo>
                  <a:pt x="284583" y="263654"/>
                </a:lnTo>
                <a:lnTo>
                  <a:pt x="288715" y="251969"/>
                </a:lnTo>
                <a:lnTo>
                  <a:pt x="291471" y="239100"/>
                </a:lnTo>
                <a:lnTo>
                  <a:pt x="293308" y="225440"/>
                </a:lnTo>
                <a:lnTo>
                  <a:pt x="294532" y="211254"/>
                </a:lnTo>
                <a:lnTo>
                  <a:pt x="295349" y="199256"/>
                </a:lnTo>
                <a:lnTo>
                  <a:pt x="296255" y="179152"/>
                </a:lnTo>
                <a:lnTo>
                  <a:pt x="296766" y="147486"/>
                </a:lnTo>
                <a:lnTo>
                  <a:pt x="295568" y="137694"/>
                </a:lnTo>
                <a:lnTo>
                  <a:pt x="290850" y="120041"/>
                </a:lnTo>
                <a:lnTo>
                  <a:pt x="286544" y="110507"/>
                </a:lnTo>
                <a:lnTo>
                  <a:pt x="281133" y="100342"/>
                </a:lnTo>
                <a:lnTo>
                  <a:pt x="274985" y="89755"/>
                </a:lnTo>
                <a:lnTo>
                  <a:pt x="269618" y="81426"/>
                </a:lnTo>
                <a:lnTo>
                  <a:pt x="264769" y="74604"/>
                </a:lnTo>
                <a:lnTo>
                  <a:pt x="260266" y="68786"/>
                </a:lnTo>
                <a:lnTo>
                  <a:pt x="254725" y="63638"/>
                </a:lnTo>
                <a:lnTo>
                  <a:pt x="248490" y="58935"/>
                </a:lnTo>
                <a:lnTo>
                  <a:pt x="241794" y="54530"/>
                </a:lnTo>
                <a:lnTo>
                  <a:pt x="234789" y="50324"/>
                </a:lnTo>
                <a:lnTo>
                  <a:pt x="227581" y="46249"/>
                </a:lnTo>
                <a:lnTo>
                  <a:pt x="220235" y="42263"/>
                </a:lnTo>
                <a:lnTo>
                  <a:pt x="211527" y="39606"/>
                </a:lnTo>
                <a:lnTo>
                  <a:pt x="201912" y="37834"/>
                </a:lnTo>
                <a:lnTo>
                  <a:pt x="191691" y="36652"/>
                </a:lnTo>
                <a:lnTo>
                  <a:pt x="181068" y="35865"/>
                </a:lnTo>
                <a:lnTo>
                  <a:pt x="170176" y="35340"/>
                </a:lnTo>
                <a:lnTo>
                  <a:pt x="159105" y="34990"/>
                </a:lnTo>
                <a:lnTo>
                  <a:pt x="147913" y="36027"/>
                </a:lnTo>
                <a:lnTo>
                  <a:pt x="136643" y="37988"/>
                </a:lnTo>
                <a:lnTo>
                  <a:pt x="111419" y="43554"/>
                </a:lnTo>
                <a:lnTo>
                  <a:pt x="95804" y="46816"/>
                </a:lnTo>
                <a:lnTo>
                  <a:pt x="22661" y="685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Angles formed by two chords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229600" cy="4419600"/>
          </a:xfrm>
        </p:spPr>
        <p:txBody>
          <a:bodyPr/>
          <a:lstStyle/>
          <a:p>
            <a:r>
              <a:rPr lang="en-US" b="1"/>
              <a:t>Theorem: </a:t>
            </a:r>
            <a:r>
              <a:rPr lang="en-US"/>
              <a:t>The measure of an angle formed by two chords that intersect inside a circle is equal to half the sum of the measures of the intercepted arcs.</a:t>
            </a:r>
          </a:p>
          <a:p>
            <a:r>
              <a:rPr lang="en-US"/>
              <a:t>Angle 1 = ½ * (CA+BD)</a:t>
            </a:r>
          </a:p>
          <a:p>
            <a:endParaRPr lang="en-US"/>
          </a:p>
          <a:p>
            <a:endParaRPr lang="en-US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3581400"/>
            <a:ext cx="3733800" cy="285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MARTPenAnnotation251"/>
          <p:cNvSpPr/>
          <p:nvPr/>
        </p:nvSpPr>
        <p:spPr>
          <a:xfrm>
            <a:off x="1748790" y="4206239"/>
            <a:ext cx="68581" cy="651512"/>
          </a:xfrm>
          <a:custGeom>
            <a:avLst/>
            <a:gdLst/>
            <a:ahLst/>
            <a:cxnLst/>
            <a:rect l="0" t="0" r="0" b="0"/>
            <a:pathLst>
              <a:path w="68581" h="651512">
                <a:moveTo>
                  <a:pt x="0" y="0"/>
                </a:moveTo>
                <a:lnTo>
                  <a:pt x="0" y="12136"/>
                </a:lnTo>
                <a:lnTo>
                  <a:pt x="1270" y="16981"/>
                </a:lnTo>
                <a:lnTo>
                  <a:pt x="3386" y="21481"/>
                </a:lnTo>
                <a:lnTo>
                  <a:pt x="6067" y="25751"/>
                </a:lnTo>
                <a:lnTo>
                  <a:pt x="7855" y="32407"/>
                </a:lnTo>
                <a:lnTo>
                  <a:pt x="9841" y="49963"/>
                </a:lnTo>
                <a:lnTo>
                  <a:pt x="10723" y="67080"/>
                </a:lnTo>
                <a:lnTo>
                  <a:pt x="10959" y="75200"/>
                </a:lnTo>
                <a:lnTo>
                  <a:pt x="11290" y="147306"/>
                </a:lnTo>
                <a:lnTo>
                  <a:pt x="12607" y="180754"/>
                </a:lnTo>
                <a:lnTo>
                  <a:pt x="20458" y="307720"/>
                </a:lnTo>
                <a:lnTo>
                  <a:pt x="21258" y="327067"/>
                </a:lnTo>
                <a:lnTo>
                  <a:pt x="23062" y="343775"/>
                </a:lnTo>
                <a:lnTo>
                  <a:pt x="25535" y="358723"/>
                </a:lnTo>
                <a:lnTo>
                  <a:pt x="28453" y="372499"/>
                </a:lnTo>
                <a:lnTo>
                  <a:pt x="29128" y="384223"/>
                </a:lnTo>
                <a:lnTo>
                  <a:pt x="28309" y="394579"/>
                </a:lnTo>
                <a:lnTo>
                  <a:pt x="26492" y="404023"/>
                </a:lnTo>
                <a:lnTo>
                  <a:pt x="26552" y="414128"/>
                </a:lnTo>
                <a:lnTo>
                  <a:pt x="27861" y="424676"/>
                </a:lnTo>
                <a:lnTo>
                  <a:pt x="30004" y="435517"/>
                </a:lnTo>
                <a:lnTo>
                  <a:pt x="31432" y="446555"/>
                </a:lnTo>
                <a:lnTo>
                  <a:pt x="32385" y="457723"/>
                </a:lnTo>
                <a:lnTo>
                  <a:pt x="33020" y="468979"/>
                </a:lnTo>
                <a:lnTo>
                  <a:pt x="33725" y="488258"/>
                </a:lnTo>
                <a:lnTo>
                  <a:pt x="35309" y="505294"/>
                </a:lnTo>
                <a:lnTo>
                  <a:pt x="37509" y="513393"/>
                </a:lnTo>
                <a:lnTo>
                  <a:pt x="40246" y="521332"/>
                </a:lnTo>
                <a:lnTo>
                  <a:pt x="42070" y="529165"/>
                </a:lnTo>
                <a:lnTo>
                  <a:pt x="44098" y="544641"/>
                </a:lnTo>
                <a:lnTo>
                  <a:pt x="45908" y="552324"/>
                </a:lnTo>
                <a:lnTo>
                  <a:pt x="48385" y="559986"/>
                </a:lnTo>
                <a:lnTo>
                  <a:pt x="51307" y="567635"/>
                </a:lnTo>
                <a:lnTo>
                  <a:pt x="53254" y="574003"/>
                </a:lnTo>
                <a:lnTo>
                  <a:pt x="54553" y="579519"/>
                </a:lnTo>
                <a:lnTo>
                  <a:pt x="55418" y="584466"/>
                </a:lnTo>
                <a:lnTo>
                  <a:pt x="59767" y="603510"/>
                </a:lnTo>
                <a:lnTo>
                  <a:pt x="62705" y="615700"/>
                </a:lnTo>
                <a:lnTo>
                  <a:pt x="64663" y="625097"/>
                </a:lnTo>
                <a:lnTo>
                  <a:pt x="65968" y="632631"/>
                </a:lnTo>
                <a:lnTo>
                  <a:pt x="68580" y="6515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52"/>
          <p:cNvSpPr/>
          <p:nvPr/>
        </p:nvSpPr>
        <p:spPr>
          <a:xfrm>
            <a:off x="1131739" y="4434839"/>
            <a:ext cx="365592" cy="422394"/>
          </a:xfrm>
          <a:custGeom>
            <a:avLst/>
            <a:gdLst/>
            <a:ahLst/>
            <a:cxnLst/>
            <a:rect l="0" t="0" r="0" b="0"/>
            <a:pathLst>
              <a:path w="365592" h="422394">
                <a:moveTo>
                  <a:pt x="365591" y="0"/>
                </a:moveTo>
                <a:lnTo>
                  <a:pt x="345908" y="0"/>
                </a:lnTo>
                <a:lnTo>
                  <a:pt x="340756" y="3387"/>
                </a:lnTo>
                <a:lnTo>
                  <a:pt x="337604" y="6069"/>
                </a:lnTo>
                <a:lnTo>
                  <a:pt x="334233" y="7856"/>
                </a:lnTo>
                <a:lnTo>
                  <a:pt x="323421" y="11641"/>
                </a:lnTo>
                <a:lnTo>
                  <a:pt x="315945" y="17028"/>
                </a:lnTo>
                <a:lnTo>
                  <a:pt x="307094" y="26592"/>
                </a:lnTo>
                <a:lnTo>
                  <a:pt x="280325" y="57539"/>
                </a:lnTo>
                <a:lnTo>
                  <a:pt x="268107" y="70109"/>
                </a:lnTo>
                <a:lnTo>
                  <a:pt x="257422" y="79760"/>
                </a:lnTo>
                <a:lnTo>
                  <a:pt x="247758" y="87464"/>
                </a:lnTo>
                <a:lnTo>
                  <a:pt x="238775" y="95139"/>
                </a:lnTo>
                <a:lnTo>
                  <a:pt x="230247" y="102796"/>
                </a:lnTo>
                <a:lnTo>
                  <a:pt x="222022" y="110441"/>
                </a:lnTo>
                <a:lnTo>
                  <a:pt x="180106" y="151539"/>
                </a:lnTo>
                <a:lnTo>
                  <a:pt x="167004" y="167066"/>
                </a:lnTo>
                <a:lnTo>
                  <a:pt x="155730" y="182498"/>
                </a:lnTo>
                <a:lnTo>
                  <a:pt x="145673" y="197865"/>
                </a:lnTo>
                <a:lnTo>
                  <a:pt x="136429" y="209380"/>
                </a:lnTo>
                <a:lnTo>
                  <a:pt x="127726" y="218327"/>
                </a:lnTo>
                <a:lnTo>
                  <a:pt x="119384" y="225561"/>
                </a:lnTo>
                <a:lnTo>
                  <a:pt x="111283" y="235464"/>
                </a:lnTo>
                <a:lnTo>
                  <a:pt x="103342" y="247146"/>
                </a:lnTo>
                <a:lnTo>
                  <a:pt x="95508" y="260014"/>
                </a:lnTo>
                <a:lnTo>
                  <a:pt x="87746" y="269863"/>
                </a:lnTo>
                <a:lnTo>
                  <a:pt x="80031" y="277699"/>
                </a:lnTo>
                <a:lnTo>
                  <a:pt x="72347" y="284193"/>
                </a:lnTo>
                <a:lnTo>
                  <a:pt x="65955" y="291062"/>
                </a:lnTo>
                <a:lnTo>
                  <a:pt x="60424" y="298181"/>
                </a:lnTo>
                <a:lnTo>
                  <a:pt x="55466" y="305468"/>
                </a:lnTo>
                <a:lnTo>
                  <a:pt x="46571" y="316951"/>
                </a:lnTo>
                <a:lnTo>
                  <a:pt x="37114" y="327557"/>
                </a:lnTo>
                <a:lnTo>
                  <a:pt x="24444" y="340738"/>
                </a:lnTo>
                <a:lnTo>
                  <a:pt x="17120" y="351676"/>
                </a:lnTo>
                <a:lnTo>
                  <a:pt x="12595" y="360770"/>
                </a:lnTo>
                <a:lnTo>
                  <a:pt x="4177" y="373031"/>
                </a:lnTo>
                <a:lnTo>
                  <a:pt x="1762" y="380845"/>
                </a:lnTo>
                <a:lnTo>
                  <a:pt x="403" y="392384"/>
                </a:lnTo>
                <a:lnTo>
                  <a:pt x="0" y="397779"/>
                </a:lnTo>
                <a:lnTo>
                  <a:pt x="3293" y="402428"/>
                </a:lnTo>
                <a:lnTo>
                  <a:pt x="5949" y="405445"/>
                </a:lnTo>
                <a:lnTo>
                  <a:pt x="8989" y="407457"/>
                </a:lnTo>
                <a:lnTo>
                  <a:pt x="15755" y="409692"/>
                </a:lnTo>
                <a:lnTo>
                  <a:pt x="18066" y="411558"/>
                </a:lnTo>
                <a:lnTo>
                  <a:pt x="19608" y="414072"/>
                </a:lnTo>
                <a:lnTo>
                  <a:pt x="20635" y="417019"/>
                </a:lnTo>
                <a:lnTo>
                  <a:pt x="22591" y="418982"/>
                </a:lnTo>
                <a:lnTo>
                  <a:pt x="25164" y="420292"/>
                </a:lnTo>
                <a:lnTo>
                  <a:pt x="28149" y="421164"/>
                </a:lnTo>
                <a:lnTo>
                  <a:pt x="38240" y="422135"/>
                </a:lnTo>
                <a:lnTo>
                  <a:pt x="44487" y="422393"/>
                </a:lnTo>
                <a:lnTo>
                  <a:pt x="61352" y="420026"/>
                </a:lnTo>
                <a:lnTo>
                  <a:pt x="149190" y="404748"/>
                </a:lnTo>
                <a:lnTo>
                  <a:pt x="160364" y="403183"/>
                </a:lnTo>
                <a:lnTo>
                  <a:pt x="179242" y="402139"/>
                </a:lnTo>
                <a:lnTo>
                  <a:pt x="230699" y="400979"/>
                </a:lnTo>
                <a:lnTo>
                  <a:pt x="331042" y="400061"/>
                </a:lnTo>
                <a:lnTo>
                  <a:pt x="354161" y="3886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53"/>
          <p:cNvSpPr/>
          <p:nvPr/>
        </p:nvSpPr>
        <p:spPr>
          <a:xfrm>
            <a:off x="5749290" y="4560569"/>
            <a:ext cx="228601" cy="400051"/>
          </a:xfrm>
          <a:custGeom>
            <a:avLst/>
            <a:gdLst/>
            <a:ahLst/>
            <a:cxnLst/>
            <a:rect l="0" t="0" r="0" b="0"/>
            <a:pathLst>
              <a:path w="228601" h="400051">
                <a:moveTo>
                  <a:pt x="0" y="0"/>
                </a:moveTo>
                <a:lnTo>
                  <a:pt x="26867" y="26869"/>
                </a:lnTo>
                <a:lnTo>
                  <a:pt x="29342" y="31882"/>
                </a:lnTo>
                <a:lnTo>
                  <a:pt x="32091" y="44227"/>
                </a:lnTo>
                <a:lnTo>
                  <a:pt x="35363" y="51075"/>
                </a:lnTo>
                <a:lnTo>
                  <a:pt x="40086" y="58180"/>
                </a:lnTo>
                <a:lnTo>
                  <a:pt x="45774" y="65457"/>
                </a:lnTo>
                <a:lnTo>
                  <a:pt x="53375" y="77928"/>
                </a:lnTo>
                <a:lnTo>
                  <a:pt x="62254" y="93862"/>
                </a:lnTo>
                <a:lnTo>
                  <a:pt x="89565" y="145921"/>
                </a:lnTo>
                <a:lnTo>
                  <a:pt x="97810" y="162051"/>
                </a:lnTo>
                <a:lnTo>
                  <a:pt x="120517" y="210453"/>
                </a:lnTo>
                <a:lnTo>
                  <a:pt x="133685" y="239362"/>
                </a:lnTo>
                <a:lnTo>
                  <a:pt x="145003" y="262445"/>
                </a:lnTo>
                <a:lnTo>
                  <a:pt x="155089" y="281643"/>
                </a:lnTo>
                <a:lnTo>
                  <a:pt x="164352" y="298252"/>
                </a:lnTo>
                <a:lnTo>
                  <a:pt x="173068" y="313135"/>
                </a:lnTo>
                <a:lnTo>
                  <a:pt x="189526" y="339831"/>
                </a:lnTo>
                <a:lnTo>
                  <a:pt x="196200" y="349744"/>
                </a:lnTo>
                <a:lnTo>
                  <a:pt x="201920" y="357623"/>
                </a:lnTo>
                <a:lnTo>
                  <a:pt x="207004" y="364146"/>
                </a:lnTo>
                <a:lnTo>
                  <a:pt x="212651" y="374779"/>
                </a:lnTo>
                <a:lnTo>
                  <a:pt x="215831" y="384519"/>
                </a:lnTo>
                <a:lnTo>
                  <a:pt x="228600" y="4000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54"/>
          <p:cNvSpPr/>
          <p:nvPr/>
        </p:nvSpPr>
        <p:spPr>
          <a:xfrm>
            <a:off x="5600700" y="4549139"/>
            <a:ext cx="331471" cy="468631"/>
          </a:xfrm>
          <a:custGeom>
            <a:avLst/>
            <a:gdLst/>
            <a:ahLst/>
            <a:cxnLst/>
            <a:rect l="0" t="0" r="0" b="0"/>
            <a:pathLst>
              <a:path w="331471" h="468631">
                <a:moveTo>
                  <a:pt x="331470" y="0"/>
                </a:moveTo>
                <a:lnTo>
                  <a:pt x="319334" y="18204"/>
                </a:lnTo>
                <a:lnTo>
                  <a:pt x="303216" y="44074"/>
                </a:lnTo>
                <a:lnTo>
                  <a:pt x="284622" y="74199"/>
                </a:lnTo>
                <a:lnTo>
                  <a:pt x="267892" y="100288"/>
                </a:lnTo>
                <a:lnTo>
                  <a:pt x="123672" y="311911"/>
                </a:lnTo>
                <a:lnTo>
                  <a:pt x="109118" y="331131"/>
                </a:lnTo>
                <a:lnTo>
                  <a:pt x="72626" y="376193"/>
                </a:lnTo>
                <a:lnTo>
                  <a:pt x="47942" y="405534"/>
                </a:lnTo>
                <a:lnTo>
                  <a:pt x="39581" y="415136"/>
                </a:lnTo>
                <a:lnTo>
                  <a:pt x="32737" y="424077"/>
                </a:lnTo>
                <a:lnTo>
                  <a:pt x="26905" y="432579"/>
                </a:lnTo>
                <a:lnTo>
                  <a:pt x="21746" y="440786"/>
                </a:lnTo>
                <a:lnTo>
                  <a:pt x="17037" y="446257"/>
                </a:lnTo>
                <a:lnTo>
                  <a:pt x="12628" y="449905"/>
                </a:lnTo>
                <a:lnTo>
                  <a:pt x="2494" y="455759"/>
                </a:lnTo>
                <a:lnTo>
                  <a:pt x="1663" y="457510"/>
                </a:lnTo>
                <a:lnTo>
                  <a:pt x="0" y="4686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55"/>
          <p:cNvSpPr/>
          <p:nvPr/>
        </p:nvSpPr>
        <p:spPr>
          <a:xfrm>
            <a:off x="8252459" y="4474570"/>
            <a:ext cx="330761" cy="587116"/>
          </a:xfrm>
          <a:custGeom>
            <a:avLst/>
            <a:gdLst/>
            <a:ahLst/>
            <a:cxnLst/>
            <a:rect l="0" t="0" r="0" b="0"/>
            <a:pathLst>
              <a:path w="330761" h="587116">
                <a:moveTo>
                  <a:pt x="0" y="28849"/>
                </a:moveTo>
                <a:lnTo>
                  <a:pt x="0" y="44759"/>
                </a:lnTo>
                <a:lnTo>
                  <a:pt x="6068" y="61786"/>
                </a:lnTo>
                <a:lnTo>
                  <a:pt x="21977" y="101120"/>
                </a:lnTo>
                <a:lnTo>
                  <a:pt x="28621" y="120210"/>
                </a:lnTo>
                <a:lnTo>
                  <a:pt x="48838" y="183201"/>
                </a:lnTo>
                <a:lnTo>
                  <a:pt x="54149" y="197791"/>
                </a:lnTo>
                <a:lnTo>
                  <a:pt x="58960" y="210057"/>
                </a:lnTo>
                <a:lnTo>
                  <a:pt x="64706" y="220775"/>
                </a:lnTo>
                <a:lnTo>
                  <a:pt x="71078" y="230459"/>
                </a:lnTo>
                <a:lnTo>
                  <a:pt x="77865" y="239456"/>
                </a:lnTo>
                <a:lnTo>
                  <a:pt x="83660" y="245454"/>
                </a:lnTo>
                <a:lnTo>
                  <a:pt x="93486" y="252118"/>
                </a:lnTo>
                <a:lnTo>
                  <a:pt x="102086" y="255080"/>
                </a:lnTo>
                <a:lnTo>
                  <a:pt x="111412" y="256396"/>
                </a:lnTo>
                <a:lnTo>
                  <a:pt x="117455" y="256747"/>
                </a:lnTo>
                <a:lnTo>
                  <a:pt x="124023" y="256981"/>
                </a:lnTo>
                <a:lnTo>
                  <a:pt x="129673" y="255868"/>
                </a:lnTo>
                <a:lnTo>
                  <a:pt x="139335" y="251243"/>
                </a:lnTo>
                <a:lnTo>
                  <a:pt x="147864" y="244955"/>
                </a:lnTo>
                <a:lnTo>
                  <a:pt x="151916" y="241499"/>
                </a:lnTo>
                <a:lnTo>
                  <a:pt x="159805" y="230887"/>
                </a:lnTo>
                <a:lnTo>
                  <a:pt x="168815" y="216434"/>
                </a:lnTo>
                <a:lnTo>
                  <a:pt x="181285" y="197310"/>
                </a:lnTo>
                <a:lnTo>
                  <a:pt x="188168" y="185607"/>
                </a:lnTo>
                <a:lnTo>
                  <a:pt x="195295" y="172725"/>
                </a:lnTo>
                <a:lnTo>
                  <a:pt x="202587" y="159056"/>
                </a:lnTo>
                <a:lnTo>
                  <a:pt x="208718" y="143594"/>
                </a:lnTo>
                <a:lnTo>
                  <a:pt x="214076" y="126936"/>
                </a:lnTo>
                <a:lnTo>
                  <a:pt x="218917" y="109480"/>
                </a:lnTo>
                <a:lnTo>
                  <a:pt x="222145" y="95303"/>
                </a:lnTo>
                <a:lnTo>
                  <a:pt x="224297" y="83312"/>
                </a:lnTo>
                <a:lnTo>
                  <a:pt x="225731" y="72778"/>
                </a:lnTo>
                <a:lnTo>
                  <a:pt x="227958" y="63215"/>
                </a:lnTo>
                <a:lnTo>
                  <a:pt x="233818" y="45816"/>
                </a:lnTo>
                <a:lnTo>
                  <a:pt x="235888" y="36351"/>
                </a:lnTo>
                <a:lnTo>
                  <a:pt x="237269" y="26230"/>
                </a:lnTo>
                <a:lnTo>
                  <a:pt x="238190" y="15673"/>
                </a:lnTo>
                <a:lnTo>
                  <a:pt x="237534" y="8635"/>
                </a:lnTo>
                <a:lnTo>
                  <a:pt x="235825" y="3944"/>
                </a:lnTo>
                <a:lnTo>
                  <a:pt x="233418" y="815"/>
                </a:lnTo>
                <a:lnTo>
                  <a:pt x="231812" y="0"/>
                </a:lnTo>
                <a:lnTo>
                  <a:pt x="230741" y="726"/>
                </a:lnTo>
                <a:lnTo>
                  <a:pt x="230027" y="2481"/>
                </a:lnTo>
                <a:lnTo>
                  <a:pt x="230823" y="4920"/>
                </a:lnTo>
                <a:lnTo>
                  <a:pt x="236738" y="14422"/>
                </a:lnTo>
                <a:lnTo>
                  <a:pt x="240324" y="29090"/>
                </a:lnTo>
                <a:lnTo>
                  <a:pt x="245665" y="50970"/>
                </a:lnTo>
                <a:lnTo>
                  <a:pt x="248867" y="61376"/>
                </a:lnTo>
                <a:lnTo>
                  <a:pt x="255812" y="79712"/>
                </a:lnTo>
                <a:lnTo>
                  <a:pt x="259440" y="91968"/>
                </a:lnTo>
                <a:lnTo>
                  <a:pt x="263131" y="106489"/>
                </a:lnTo>
                <a:lnTo>
                  <a:pt x="266861" y="122519"/>
                </a:lnTo>
                <a:lnTo>
                  <a:pt x="270617" y="137016"/>
                </a:lnTo>
                <a:lnTo>
                  <a:pt x="274391" y="150490"/>
                </a:lnTo>
                <a:lnTo>
                  <a:pt x="278178" y="163283"/>
                </a:lnTo>
                <a:lnTo>
                  <a:pt x="306234" y="249941"/>
                </a:lnTo>
                <a:lnTo>
                  <a:pt x="310836" y="263874"/>
                </a:lnTo>
                <a:lnTo>
                  <a:pt x="315173" y="280782"/>
                </a:lnTo>
                <a:lnTo>
                  <a:pt x="319337" y="299675"/>
                </a:lnTo>
                <a:lnTo>
                  <a:pt x="323381" y="319890"/>
                </a:lnTo>
                <a:lnTo>
                  <a:pt x="326077" y="337176"/>
                </a:lnTo>
                <a:lnTo>
                  <a:pt x="327875" y="352511"/>
                </a:lnTo>
                <a:lnTo>
                  <a:pt x="329073" y="366544"/>
                </a:lnTo>
                <a:lnTo>
                  <a:pt x="329872" y="382249"/>
                </a:lnTo>
                <a:lnTo>
                  <a:pt x="330760" y="416632"/>
                </a:lnTo>
                <a:lnTo>
                  <a:pt x="329727" y="432151"/>
                </a:lnTo>
                <a:lnTo>
                  <a:pt x="327768" y="446307"/>
                </a:lnTo>
                <a:lnTo>
                  <a:pt x="325192" y="459555"/>
                </a:lnTo>
                <a:lnTo>
                  <a:pt x="320935" y="470926"/>
                </a:lnTo>
                <a:lnTo>
                  <a:pt x="315557" y="481047"/>
                </a:lnTo>
                <a:lnTo>
                  <a:pt x="309432" y="490335"/>
                </a:lnTo>
                <a:lnTo>
                  <a:pt x="299239" y="507427"/>
                </a:lnTo>
                <a:lnTo>
                  <a:pt x="289205" y="523491"/>
                </a:lnTo>
                <a:lnTo>
                  <a:pt x="282974" y="531330"/>
                </a:lnTo>
                <a:lnTo>
                  <a:pt x="276280" y="539097"/>
                </a:lnTo>
                <a:lnTo>
                  <a:pt x="269276" y="545544"/>
                </a:lnTo>
                <a:lnTo>
                  <a:pt x="262068" y="551113"/>
                </a:lnTo>
                <a:lnTo>
                  <a:pt x="254722" y="556095"/>
                </a:lnTo>
                <a:lnTo>
                  <a:pt x="248555" y="560686"/>
                </a:lnTo>
                <a:lnTo>
                  <a:pt x="238315" y="569175"/>
                </a:lnTo>
                <a:lnTo>
                  <a:pt x="232537" y="571946"/>
                </a:lnTo>
                <a:lnTo>
                  <a:pt x="226145" y="573794"/>
                </a:lnTo>
                <a:lnTo>
                  <a:pt x="219344" y="575026"/>
                </a:lnTo>
                <a:lnTo>
                  <a:pt x="212269" y="577117"/>
                </a:lnTo>
                <a:lnTo>
                  <a:pt x="205013" y="579781"/>
                </a:lnTo>
                <a:lnTo>
                  <a:pt x="197636" y="582827"/>
                </a:lnTo>
                <a:lnTo>
                  <a:pt x="190177" y="584858"/>
                </a:lnTo>
                <a:lnTo>
                  <a:pt x="182665" y="586212"/>
                </a:lnTo>
                <a:lnTo>
                  <a:pt x="175117" y="587115"/>
                </a:lnTo>
                <a:lnTo>
                  <a:pt x="168815" y="586446"/>
                </a:lnTo>
                <a:lnTo>
                  <a:pt x="163343" y="584730"/>
                </a:lnTo>
                <a:lnTo>
                  <a:pt x="158426" y="582317"/>
                </a:lnTo>
                <a:lnTo>
                  <a:pt x="151338" y="580707"/>
                </a:lnTo>
                <a:lnTo>
                  <a:pt x="142802" y="579635"/>
                </a:lnTo>
                <a:lnTo>
                  <a:pt x="133301" y="578920"/>
                </a:lnTo>
                <a:lnTo>
                  <a:pt x="125697" y="577173"/>
                </a:lnTo>
                <a:lnTo>
                  <a:pt x="119359" y="574739"/>
                </a:lnTo>
                <a:lnTo>
                  <a:pt x="113863" y="571846"/>
                </a:lnTo>
                <a:lnTo>
                  <a:pt x="107658" y="569917"/>
                </a:lnTo>
                <a:lnTo>
                  <a:pt x="100983" y="568631"/>
                </a:lnTo>
                <a:lnTo>
                  <a:pt x="93992" y="567774"/>
                </a:lnTo>
                <a:lnTo>
                  <a:pt x="85521" y="565932"/>
                </a:lnTo>
                <a:lnTo>
                  <a:pt x="76065" y="563435"/>
                </a:lnTo>
                <a:lnTo>
                  <a:pt x="45720" y="5546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56"/>
          <p:cNvSpPr/>
          <p:nvPr/>
        </p:nvSpPr>
        <p:spPr>
          <a:xfrm>
            <a:off x="2131486" y="4448084"/>
            <a:ext cx="280245" cy="55336"/>
          </a:xfrm>
          <a:custGeom>
            <a:avLst/>
            <a:gdLst/>
            <a:ahLst/>
            <a:cxnLst/>
            <a:rect l="0" t="0" r="0" b="0"/>
            <a:pathLst>
              <a:path w="280245" h="55336">
                <a:moveTo>
                  <a:pt x="40214" y="55335"/>
                </a:moveTo>
                <a:lnTo>
                  <a:pt x="849" y="55335"/>
                </a:lnTo>
                <a:lnTo>
                  <a:pt x="0" y="54066"/>
                </a:lnTo>
                <a:lnTo>
                  <a:pt x="705" y="51949"/>
                </a:lnTo>
                <a:lnTo>
                  <a:pt x="2444" y="49268"/>
                </a:lnTo>
                <a:lnTo>
                  <a:pt x="4874" y="47480"/>
                </a:lnTo>
                <a:lnTo>
                  <a:pt x="7764" y="46288"/>
                </a:lnTo>
                <a:lnTo>
                  <a:pt x="10960" y="45494"/>
                </a:lnTo>
                <a:lnTo>
                  <a:pt x="57934" y="32240"/>
                </a:lnTo>
                <a:lnTo>
                  <a:pt x="89999" y="22634"/>
                </a:lnTo>
                <a:lnTo>
                  <a:pt x="103884" y="18294"/>
                </a:lnTo>
                <a:lnTo>
                  <a:pt x="115681" y="15402"/>
                </a:lnTo>
                <a:lnTo>
                  <a:pt x="126085" y="13473"/>
                </a:lnTo>
                <a:lnTo>
                  <a:pt x="135561" y="12187"/>
                </a:lnTo>
                <a:lnTo>
                  <a:pt x="145689" y="10060"/>
                </a:lnTo>
                <a:lnTo>
                  <a:pt x="156250" y="7372"/>
                </a:lnTo>
                <a:lnTo>
                  <a:pt x="167101" y="4310"/>
                </a:lnTo>
                <a:lnTo>
                  <a:pt x="176876" y="2268"/>
                </a:lnTo>
                <a:lnTo>
                  <a:pt x="185931" y="907"/>
                </a:lnTo>
                <a:lnTo>
                  <a:pt x="194509" y="0"/>
                </a:lnTo>
                <a:lnTo>
                  <a:pt x="205307" y="665"/>
                </a:lnTo>
                <a:lnTo>
                  <a:pt x="217586" y="2378"/>
                </a:lnTo>
                <a:lnTo>
                  <a:pt x="230852" y="4791"/>
                </a:lnTo>
                <a:lnTo>
                  <a:pt x="242236" y="6399"/>
                </a:lnTo>
                <a:lnTo>
                  <a:pt x="252365" y="7471"/>
                </a:lnTo>
                <a:lnTo>
                  <a:pt x="280244" y="96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57"/>
          <p:cNvSpPr/>
          <p:nvPr/>
        </p:nvSpPr>
        <p:spPr>
          <a:xfrm>
            <a:off x="2091690" y="4560569"/>
            <a:ext cx="320041" cy="125732"/>
          </a:xfrm>
          <a:custGeom>
            <a:avLst/>
            <a:gdLst/>
            <a:ahLst/>
            <a:cxnLst/>
            <a:rect l="0" t="0" r="0" b="0"/>
            <a:pathLst>
              <a:path w="320041" h="125732">
                <a:moveTo>
                  <a:pt x="0" y="125731"/>
                </a:moveTo>
                <a:lnTo>
                  <a:pt x="18203" y="113595"/>
                </a:lnTo>
                <a:lnTo>
                  <a:pt x="26105" y="108750"/>
                </a:lnTo>
                <a:lnTo>
                  <a:pt x="33913" y="104250"/>
                </a:lnTo>
                <a:lnTo>
                  <a:pt x="41659" y="99980"/>
                </a:lnTo>
                <a:lnTo>
                  <a:pt x="76831" y="81836"/>
                </a:lnTo>
                <a:lnTo>
                  <a:pt x="131561" y="54304"/>
                </a:lnTo>
                <a:lnTo>
                  <a:pt x="148667" y="46363"/>
                </a:lnTo>
                <a:lnTo>
                  <a:pt x="163881" y="39799"/>
                </a:lnTo>
                <a:lnTo>
                  <a:pt x="177834" y="34153"/>
                </a:lnTo>
                <a:lnTo>
                  <a:pt x="193486" y="29119"/>
                </a:lnTo>
                <a:lnTo>
                  <a:pt x="210271" y="24492"/>
                </a:lnTo>
                <a:lnTo>
                  <a:pt x="227810" y="20138"/>
                </a:lnTo>
                <a:lnTo>
                  <a:pt x="242043" y="17236"/>
                </a:lnTo>
                <a:lnTo>
                  <a:pt x="254072" y="15301"/>
                </a:lnTo>
                <a:lnTo>
                  <a:pt x="264631" y="14011"/>
                </a:lnTo>
                <a:lnTo>
                  <a:pt x="275481" y="11880"/>
                </a:lnTo>
                <a:lnTo>
                  <a:pt x="286524" y="9191"/>
                </a:lnTo>
                <a:lnTo>
                  <a:pt x="3200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58"/>
          <p:cNvSpPr/>
          <p:nvPr/>
        </p:nvSpPr>
        <p:spPr>
          <a:xfrm>
            <a:off x="2709135" y="4183379"/>
            <a:ext cx="45356" cy="388622"/>
          </a:xfrm>
          <a:custGeom>
            <a:avLst/>
            <a:gdLst/>
            <a:ahLst/>
            <a:cxnLst/>
            <a:rect l="0" t="0" r="0" b="0"/>
            <a:pathLst>
              <a:path w="45356" h="388622">
                <a:moveTo>
                  <a:pt x="34065" y="0"/>
                </a:moveTo>
                <a:lnTo>
                  <a:pt x="40132" y="6068"/>
                </a:lnTo>
                <a:lnTo>
                  <a:pt x="41920" y="10396"/>
                </a:lnTo>
                <a:lnTo>
                  <a:pt x="43111" y="15821"/>
                </a:lnTo>
                <a:lnTo>
                  <a:pt x="43906" y="21977"/>
                </a:lnTo>
                <a:lnTo>
                  <a:pt x="44435" y="28622"/>
                </a:lnTo>
                <a:lnTo>
                  <a:pt x="44788" y="35591"/>
                </a:lnTo>
                <a:lnTo>
                  <a:pt x="45181" y="50109"/>
                </a:lnTo>
                <a:lnTo>
                  <a:pt x="45355" y="65027"/>
                </a:lnTo>
                <a:lnTo>
                  <a:pt x="44132" y="76372"/>
                </a:lnTo>
                <a:lnTo>
                  <a:pt x="42046" y="90285"/>
                </a:lnTo>
                <a:lnTo>
                  <a:pt x="39385" y="105910"/>
                </a:lnTo>
                <a:lnTo>
                  <a:pt x="37612" y="121407"/>
                </a:lnTo>
                <a:lnTo>
                  <a:pt x="36429" y="136818"/>
                </a:lnTo>
                <a:lnTo>
                  <a:pt x="35641" y="152173"/>
                </a:lnTo>
                <a:lnTo>
                  <a:pt x="32576" y="168758"/>
                </a:lnTo>
                <a:lnTo>
                  <a:pt x="27992" y="186165"/>
                </a:lnTo>
                <a:lnTo>
                  <a:pt x="8453" y="247594"/>
                </a:lnTo>
                <a:lnTo>
                  <a:pt x="5560" y="259043"/>
                </a:lnTo>
                <a:lnTo>
                  <a:pt x="3632" y="269215"/>
                </a:lnTo>
                <a:lnTo>
                  <a:pt x="2346" y="278537"/>
                </a:lnTo>
                <a:lnTo>
                  <a:pt x="1489" y="287291"/>
                </a:lnTo>
                <a:lnTo>
                  <a:pt x="917" y="295668"/>
                </a:lnTo>
                <a:lnTo>
                  <a:pt x="537" y="303792"/>
                </a:lnTo>
                <a:lnTo>
                  <a:pt x="113" y="319592"/>
                </a:lnTo>
                <a:lnTo>
                  <a:pt x="0" y="327362"/>
                </a:lnTo>
                <a:lnTo>
                  <a:pt x="1195" y="335081"/>
                </a:lnTo>
                <a:lnTo>
                  <a:pt x="3262" y="342768"/>
                </a:lnTo>
                <a:lnTo>
                  <a:pt x="5909" y="350432"/>
                </a:lnTo>
                <a:lnTo>
                  <a:pt x="8944" y="358082"/>
                </a:lnTo>
                <a:lnTo>
                  <a:pt x="12238" y="365721"/>
                </a:lnTo>
                <a:lnTo>
                  <a:pt x="34065" y="3886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59"/>
          <p:cNvSpPr/>
          <p:nvPr/>
        </p:nvSpPr>
        <p:spPr>
          <a:xfrm>
            <a:off x="2514600" y="4663439"/>
            <a:ext cx="377190" cy="205741"/>
          </a:xfrm>
          <a:custGeom>
            <a:avLst/>
            <a:gdLst/>
            <a:ahLst/>
            <a:cxnLst/>
            <a:rect l="0" t="0" r="0" b="0"/>
            <a:pathLst>
              <a:path w="377190" h="205741">
                <a:moveTo>
                  <a:pt x="0" y="205740"/>
                </a:moveTo>
                <a:lnTo>
                  <a:pt x="6067" y="193605"/>
                </a:lnTo>
                <a:lnTo>
                  <a:pt x="9125" y="188760"/>
                </a:lnTo>
                <a:lnTo>
                  <a:pt x="12433" y="184260"/>
                </a:lnTo>
                <a:lnTo>
                  <a:pt x="15909" y="179990"/>
                </a:lnTo>
                <a:lnTo>
                  <a:pt x="20766" y="175874"/>
                </a:lnTo>
                <a:lnTo>
                  <a:pt x="26544" y="171859"/>
                </a:lnTo>
                <a:lnTo>
                  <a:pt x="32936" y="167913"/>
                </a:lnTo>
                <a:lnTo>
                  <a:pt x="42277" y="160202"/>
                </a:lnTo>
                <a:lnTo>
                  <a:pt x="53584" y="149981"/>
                </a:lnTo>
                <a:lnTo>
                  <a:pt x="66203" y="138088"/>
                </a:lnTo>
                <a:lnTo>
                  <a:pt x="78425" y="128889"/>
                </a:lnTo>
                <a:lnTo>
                  <a:pt x="90383" y="121486"/>
                </a:lnTo>
                <a:lnTo>
                  <a:pt x="117640" y="107334"/>
                </a:lnTo>
                <a:lnTo>
                  <a:pt x="155154" y="88344"/>
                </a:lnTo>
                <a:lnTo>
                  <a:pt x="172016" y="79216"/>
                </a:lnTo>
                <a:lnTo>
                  <a:pt x="187067" y="70591"/>
                </a:lnTo>
                <a:lnTo>
                  <a:pt x="200911" y="62301"/>
                </a:lnTo>
                <a:lnTo>
                  <a:pt x="216491" y="54234"/>
                </a:lnTo>
                <a:lnTo>
                  <a:pt x="233227" y="46316"/>
                </a:lnTo>
                <a:lnTo>
                  <a:pt x="264946" y="32015"/>
                </a:lnTo>
                <a:lnTo>
                  <a:pt x="287510" y="21426"/>
                </a:lnTo>
                <a:lnTo>
                  <a:pt x="297083" y="18094"/>
                </a:lnTo>
                <a:lnTo>
                  <a:pt x="306005" y="15873"/>
                </a:lnTo>
                <a:lnTo>
                  <a:pt x="314493" y="14392"/>
                </a:lnTo>
                <a:lnTo>
                  <a:pt x="325232" y="12135"/>
                </a:lnTo>
                <a:lnTo>
                  <a:pt x="37718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60"/>
          <p:cNvSpPr/>
          <p:nvPr/>
        </p:nvSpPr>
        <p:spPr>
          <a:xfrm>
            <a:off x="2571773" y="4869226"/>
            <a:ext cx="388598" cy="365023"/>
          </a:xfrm>
          <a:custGeom>
            <a:avLst/>
            <a:gdLst/>
            <a:ahLst/>
            <a:cxnLst/>
            <a:rect l="0" t="0" r="0" b="0"/>
            <a:pathLst>
              <a:path w="388598" h="365023">
                <a:moveTo>
                  <a:pt x="34266" y="45674"/>
                </a:moveTo>
                <a:lnTo>
                  <a:pt x="88003" y="18805"/>
                </a:lnTo>
                <a:lnTo>
                  <a:pt x="95491" y="16331"/>
                </a:lnTo>
                <a:lnTo>
                  <a:pt x="103023" y="14682"/>
                </a:lnTo>
                <a:lnTo>
                  <a:pt x="110584" y="13583"/>
                </a:lnTo>
                <a:lnTo>
                  <a:pt x="122372" y="8974"/>
                </a:lnTo>
                <a:lnTo>
                  <a:pt x="127294" y="5967"/>
                </a:lnTo>
                <a:lnTo>
                  <a:pt x="134385" y="3962"/>
                </a:lnTo>
                <a:lnTo>
                  <a:pt x="142922" y="2627"/>
                </a:lnTo>
                <a:lnTo>
                  <a:pt x="152423" y="1735"/>
                </a:lnTo>
                <a:lnTo>
                  <a:pt x="160028" y="1141"/>
                </a:lnTo>
                <a:lnTo>
                  <a:pt x="171864" y="481"/>
                </a:lnTo>
                <a:lnTo>
                  <a:pt x="181357" y="188"/>
                </a:lnTo>
                <a:lnTo>
                  <a:pt x="197229" y="23"/>
                </a:lnTo>
                <a:lnTo>
                  <a:pt x="203868" y="0"/>
                </a:lnTo>
                <a:lnTo>
                  <a:pt x="209564" y="1254"/>
                </a:lnTo>
                <a:lnTo>
                  <a:pt x="219280" y="6035"/>
                </a:lnTo>
                <a:lnTo>
                  <a:pt x="227831" y="12393"/>
                </a:lnTo>
                <a:lnTo>
                  <a:pt x="231890" y="15866"/>
                </a:lnTo>
                <a:lnTo>
                  <a:pt x="234595" y="20722"/>
                </a:lnTo>
                <a:lnTo>
                  <a:pt x="236399" y="26499"/>
                </a:lnTo>
                <a:lnTo>
                  <a:pt x="237602" y="32891"/>
                </a:lnTo>
                <a:lnTo>
                  <a:pt x="238403" y="42231"/>
                </a:lnTo>
                <a:lnTo>
                  <a:pt x="238938" y="53539"/>
                </a:lnTo>
                <a:lnTo>
                  <a:pt x="239294" y="66157"/>
                </a:lnTo>
                <a:lnTo>
                  <a:pt x="238262" y="77109"/>
                </a:lnTo>
                <a:lnTo>
                  <a:pt x="236303" y="86950"/>
                </a:lnTo>
                <a:lnTo>
                  <a:pt x="233728" y="96051"/>
                </a:lnTo>
                <a:lnTo>
                  <a:pt x="226931" y="113549"/>
                </a:lnTo>
                <a:lnTo>
                  <a:pt x="205832" y="163470"/>
                </a:lnTo>
                <a:lnTo>
                  <a:pt x="189681" y="200051"/>
                </a:lnTo>
                <a:lnTo>
                  <a:pt x="183596" y="213362"/>
                </a:lnTo>
                <a:lnTo>
                  <a:pt x="177000" y="226046"/>
                </a:lnTo>
                <a:lnTo>
                  <a:pt x="170062" y="238311"/>
                </a:lnTo>
                <a:lnTo>
                  <a:pt x="162897" y="250299"/>
                </a:lnTo>
                <a:lnTo>
                  <a:pt x="148162" y="273778"/>
                </a:lnTo>
                <a:lnTo>
                  <a:pt x="140677" y="285373"/>
                </a:lnTo>
                <a:lnTo>
                  <a:pt x="133147" y="295643"/>
                </a:lnTo>
                <a:lnTo>
                  <a:pt x="125587" y="305030"/>
                </a:lnTo>
                <a:lnTo>
                  <a:pt x="118007" y="313828"/>
                </a:lnTo>
                <a:lnTo>
                  <a:pt x="110413" y="320963"/>
                </a:lnTo>
                <a:lnTo>
                  <a:pt x="102811" y="326990"/>
                </a:lnTo>
                <a:lnTo>
                  <a:pt x="95203" y="332278"/>
                </a:lnTo>
                <a:lnTo>
                  <a:pt x="83363" y="341540"/>
                </a:lnTo>
                <a:lnTo>
                  <a:pt x="78427" y="345788"/>
                </a:lnTo>
                <a:lnTo>
                  <a:pt x="71327" y="349890"/>
                </a:lnTo>
                <a:lnTo>
                  <a:pt x="62784" y="353895"/>
                </a:lnTo>
                <a:lnTo>
                  <a:pt x="53278" y="357834"/>
                </a:lnTo>
                <a:lnTo>
                  <a:pt x="44401" y="360460"/>
                </a:lnTo>
                <a:lnTo>
                  <a:pt x="35943" y="362212"/>
                </a:lnTo>
                <a:lnTo>
                  <a:pt x="27764" y="363379"/>
                </a:lnTo>
                <a:lnTo>
                  <a:pt x="21041" y="364157"/>
                </a:lnTo>
                <a:lnTo>
                  <a:pt x="10186" y="365022"/>
                </a:lnTo>
                <a:lnTo>
                  <a:pt x="6782" y="363982"/>
                </a:lnTo>
                <a:lnTo>
                  <a:pt x="4514" y="362019"/>
                </a:lnTo>
                <a:lnTo>
                  <a:pt x="873" y="355812"/>
                </a:lnTo>
                <a:lnTo>
                  <a:pt x="242" y="348669"/>
                </a:lnTo>
                <a:lnTo>
                  <a:pt x="55" y="332441"/>
                </a:lnTo>
                <a:lnTo>
                  <a:pt x="0" y="317614"/>
                </a:lnTo>
                <a:lnTo>
                  <a:pt x="1262" y="312057"/>
                </a:lnTo>
                <a:lnTo>
                  <a:pt x="3374" y="305813"/>
                </a:lnTo>
                <a:lnTo>
                  <a:pt x="6051" y="299110"/>
                </a:lnTo>
                <a:lnTo>
                  <a:pt x="10376" y="292101"/>
                </a:lnTo>
                <a:lnTo>
                  <a:pt x="15800" y="284888"/>
                </a:lnTo>
                <a:lnTo>
                  <a:pt x="21955" y="277540"/>
                </a:lnTo>
                <a:lnTo>
                  <a:pt x="29869" y="268831"/>
                </a:lnTo>
                <a:lnTo>
                  <a:pt x="48822" y="248995"/>
                </a:lnTo>
                <a:lnTo>
                  <a:pt x="59210" y="240911"/>
                </a:lnTo>
                <a:lnTo>
                  <a:pt x="69946" y="234252"/>
                </a:lnTo>
                <a:lnTo>
                  <a:pt x="80913" y="228542"/>
                </a:lnTo>
                <a:lnTo>
                  <a:pt x="90764" y="222196"/>
                </a:lnTo>
                <a:lnTo>
                  <a:pt x="99872" y="215425"/>
                </a:lnTo>
                <a:lnTo>
                  <a:pt x="108483" y="208371"/>
                </a:lnTo>
                <a:lnTo>
                  <a:pt x="116764" y="202399"/>
                </a:lnTo>
                <a:lnTo>
                  <a:pt x="124825" y="197147"/>
                </a:lnTo>
                <a:lnTo>
                  <a:pt x="132739" y="192376"/>
                </a:lnTo>
                <a:lnTo>
                  <a:pt x="140555" y="187925"/>
                </a:lnTo>
                <a:lnTo>
                  <a:pt x="156013" y="179593"/>
                </a:lnTo>
                <a:lnTo>
                  <a:pt x="163691" y="176863"/>
                </a:lnTo>
                <a:lnTo>
                  <a:pt x="171349" y="175043"/>
                </a:lnTo>
                <a:lnTo>
                  <a:pt x="178995" y="173830"/>
                </a:lnTo>
                <a:lnTo>
                  <a:pt x="187902" y="171751"/>
                </a:lnTo>
                <a:lnTo>
                  <a:pt x="197650" y="169095"/>
                </a:lnTo>
                <a:lnTo>
                  <a:pt x="207959" y="166055"/>
                </a:lnTo>
                <a:lnTo>
                  <a:pt x="216102" y="164028"/>
                </a:lnTo>
                <a:lnTo>
                  <a:pt x="222800" y="162676"/>
                </a:lnTo>
                <a:lnTo>
                  <a:pt x="228535" y="161775"/>
                </a:lnTo>
                <a:lnTo>
                  <a:pt x="238709" y="161175"/>
                </a:lnTo>
                <a:lnTo>
                  <a:pt x="266946" y="160508"/>
                </a:lnTo>
                <a:lnTo>
                  <a:pt x="312477" y="160131"/>
                </a:lnTo>
                <a:lnTo>
                  <a:pt x="325150" y="158809"/>
                </a:lnTo>
                <a:lnTo>
                  <a:pt x="336139" y="156657"/>
                </a:lnTo>
                <a:lnTo>
                  <a:pt x="346005" y="153953"/>
                </a:lnTo>
                <a:lnTo>
                  <a:pt x="355122" y="150879"/>
                </a:lnTo>
                <a:lnTo>
                  <a:pt x="363740" y="147561"/>
                </a:lnTo>
                <a:lnTo>
                  <a:pt x="388597" y="1371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61"/>
          <p:cNvSpPr/>
          <p:nvPr/>
        </p:nvSpPr>
        <p:spPr>
          <a:xfrm>
            <a:off x="3121228" y="4183379"/>
            <a:ext cx="227763" cy="788672"/>
          </a:xfrm>
          <a:custGeom>
            <a:avLst/>
            <a:gdLst/>
            <a:ahLst/>
            <a:cxnLst/>
            <a:rect l="0" t="0" r="0" b="0"/>
            <a:pathLst>
              <a:path w="227763" h="788672">
                <a:moveTo>
                  <a:pt x="159181" y="0"/>
                </a:moveTo>
                <a:lnTo>
                  <a:pt x="147046" y="18204"/>
                </a:lnTo>
                <a:lnTo>
                  <a:pt x="139661" y="33726"/>
                </a:lnTo>
                <a:lnTo>
                  <a:pt x="130928" y="54234"/>
                </a:lnTo>
                <a:lnTo>
                  <a:pt x="121296" y="78066"/>
                </a:lnTo>
                <a:lnTo>
                  <a:pt x="112335" y="97764"/>
                </a:lnTo>
                <a:lnTo>
                  <a:pt x="103820" y="114707"/>
                </a:lnTo>
                <a:lnTo>
                  <a:pt x="95604" y="129811"/>
                </a:lnTo>
                <a:lnTo>
                  <a:pt x="86317" y="148771"/>
                </a:lnTo>
                <a:lnTo>
                  <a:pt x="65837" y="193544"/>
                </a:lnTo>
                <a:lnTo>
                  <a:pt x="57582" y="214119"/>
                </a:lnTo>
                <a:lnTo>
                  <a:pt x="50809" y="232916"/>
                </a:lnTo>
                <a:lnTo>
                  <a:pt x="45023" y="250528"/>
                </a:lnTo>
                <a:lnTo>
                  <a:pt x="38626" y="272429"/>
                </a:lnTo>
                <a:lnTo>
                  <a:pt x="13495" y="363646"/>
                </a:lnTo>
                <a:lnTo>
                  <a:pt x="8717" y="379591"/>
                </a:lnTo>
                <a:lnTo>
                  <a:pt x="5532" y="395301"/>
                </a:lnTo>
                <a:lnTo>
                  <a:pt x="3409" y="410854"/>
                </a:lnTo>
                <a:lnTo>
                  <a:pt x="1993" y="426303"/>
                </a:lnTo>
                <a:lnTo>
                  <a:pt x="1049" y="440412"/>
                </a:lnTo>
                <a:lnTo>
                  <a:pt x="420" y="453628"/>
                </a:lnTo>
                <a:lnTo>
                  <a:pt x="0" y="466249"/>
                </a:lnTo>
                <a:lnTo>
                  <a:pt x="991" y="482283"/>
                </a:lnTo>
                <a:lnTo>
                  <a:pt x="2921" y="500592"/>
                </a:lnTo>
                <a:lnTo>
                  <a:pt x="5478" y="520418"/>
                </a:lnTo>
                <a:lnTo>
                  <a:pt x="8453" y="539986"/>
                </a:lnTo>
                <a:lnTo>
                  <a:pt x="15144" y="578660"/>
                </a:lnTo>
                <a:lnTo>
                  <a:pt x="18707" y="595324"/>
                </a:lnTo>
                <a:lnTo>
                  <a:pt x="22352" y="610243"/>
                </a:lnTo>
                <a:lnTo>
                  <a:pt x="26052" y="623998"/>
                </a:lnTo>
                <a:lnTo>
                  <a:pt x="29788" y="635709"/>
                </a:lnTo>
                <a:lnTo>
                  <a:pt x="33549" y="646056"/>
                </a:lnTo>
                <a:lnTo>
                  <a:pt x="37327" y="655495"/>
                </a:lnTo>
                <a:lnTo>
                  <a:pt x="42385" y="664327"/>
                </a:lnTo>
                <a:lnTo>
                  <a:pt x="48297" y="672754"/>
                </a:lnTo>
                <a:lnTo>
                  <a:pt x="54778" y="680913"/>
                </a:lnTo>
                <a:lnTo>
                  <a:pt x="60370" y="688892"/>
                </a:lnTo>
                <a:lnTo>
                  <a:pt x="65367" y="696752"/>
                </a:lnTo>
                <a:lnTo>
                  <a:pt x="69968" y="704531"/>
                </a:lnTo>
                <a:lnTo>
                  <a:pt x="75576" y="712258"/>
                </a:lnTo>
                <a:lnTo>
                  <a:pt x="81855" y="719949"/>
                </a:lnTo>
                <a:lnTo>
                  <a:pt x="94334" y="733997"/>
                </a:lnTo>
                <a:lnTo>
                  <a:pt x="104114" y="744475"/>
                </a:lnTo>
                <a:lnTo>
                  <a:pt x="109770" y="749047"/>
                </a:lnTo>
                <a:lnTo>
                  <a:pt x="116080" y="753365"/>
                </a:lnTo>
                <a:lnTo>
                  <a:pt x="122827" y="757513"/>
                </a:lnTo>
                <a:lnTo>
                  <a:pt x="128596" y="761549"/>
                </a:lnTo>
                <a:lnTo>
                  <a:pt x="133711" y="765510"/>
                </a:lnTo>
                <a:lnTo>
                  <a:pt x="138391" y="769420"/>
                </a:lnTo>
                <a:lnTo>
                  <a:pt x="144051" y="772027"/>
                </a:lnTo>
                <a:lnTo>
                  <a:pt x="150365" y="773764"/>
                </a:lnTo>
                <a:lnTo>
                  <a:pt x="157114" y="774923"/>
                </a:lnTo>
                <a:lnTo>
                  <a:pt x="165423" y="776965"/>
                </a:lnTo>
                <a:lnTo>
                  <a:pt x="174773" y="779597"/>
                </a:lnTo>
                <a:lnTo>
                  <a:pt x="184816" y="782622"/>
                </a:lnTo>
                <a:lnTo>
                  <a:pt x="192781" y="784638"/>
                </a:lnTo>
                <a:lnTo>
                  <a:pt x="199361" y="785982"/>
                </a:lnTo>
                <a:lnTo>
                  <a:pt x="227762" y="7886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62"/>
          <p:cNvSpPr/>
          <p:nvPr/>
        </p:nvSpPr>
        <p:spPr>
          <a:xfrm>
            <a:off x="3371850" y="4526279"/>
            <a:ext cx="274321" cy="377191"/>
          </a:xfrm>
          <a:custGeom>
            <a:avLst/>
            <a:gdLst/>
            <a:ahLst/>
            <a:cxnLst/>
            <a:rect l="0" t="0" r="0" b="0"/>
            <a:pathLst>
              <a:path w="274321" h="377191">
                <a:moveTo>
                  <a:pt x="0" y="0"/>
                </a:moveTo>
                <a:lnTo>
                  <a:pt x="12135" y="6068"/>
                </a:lnTo>
                <a:lnTo>
                  <a:pt x="16980" y="9126"/>
                </a:lnTo>
                <a:lnTo>
                  <a:pt x="21480" y="12434"/>
                </a:lnTo>
                <a:lnTo>
                  <a:pt x="25750" y="15910"/>
                </a:lnTo>
                <a:lnTo>
                  <a:pt x="33881" y="26545"/>
                </a:lnTo>
                <a:lnTo>
                  <a:pt x="37827" y="32937"/>
                </a:lnTo>
                <a:lnTo>
                  <a:pt x="46808" y="44817"/>
                </a:lnTo>
                <a:lnTo>
                  <a:pt x="73720" y="78339"/>
                </a:lnTo>
                <a:lnTo>
                  <a:pt x="87247" y="96676"/>
                </a:lnTo>
                <a:lnTo>
                  <a:pt x="100074" y="115251"/>
                </a:lnTo>
                <a:lnTo>
                  <a:pt x="112436" y="133984"/>
                </a:lnTo>
                <a:lnTo>
                  <a:pt x="121947" y="149013"/>
                </a:lnTo>
                <a:lnTo>
                  <a:pt x="129558" y="161572"/>
                </a:lnTo>
                <a:lnTo>
                  <a:pt x="135902" y="172485"/>
                </a:lnTo>
                <a:lnTo>
                  <a:pt x="143941" y="184840"/>
                </a:lnTo>
                <a:lnTo>
                  <a:pt x="153111" y="198157"/>
                </a:lnTo>
                <a:lnTo>
                  <a:pt x="163034" y="212115"/>
                </a:lnTo>
                <a:lnTo>
                  <a:pt x="175999" y="234120"/>
                </a:lnTo>
                <a:lnTo>
                  <a:pt x="190992" y="261490"/>
                </a:lnTo>
                <a:lnTo>
                  <a:pt x="207338" y="292437"/>
                </a:lnTo>
                <a:lnTo>
                  <a:pt x="220775" y="315608"/>
                </a:lnTo>
                <a:lnTo>
                  <a:pt x="232273" y="333596"/>
                </a:lnTo>
                <a:lnTo>
                  <a:pt x="274320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63"/>
          <p:cNvSpPr/>
          <p:nvPr/>
        </p:nvSpPr>
        <p:spPr>
          <a:xfrm>
            <a:off x="3360420" y="4518027"/>
            <a:ext cx="274321" cy="328293"/>
          </a:xfrm>
          <a:custGeom>
            <a:avLst/>
            <a:gdLst/>
            <a:ahLst/>
            <a:cxnLst/>
            <a:rect l="0" t="0" r="0" b="0"/>
            <a:pathLst>
              <a:path w="274321" h="328293">
                <a:moveTo>
                  <a:pt x="274320" y="19682"/>
                </a:moveTo>
                <a:lnTo>
                  <a:pt x="268252" y="7547"/>
                </a:lnTo>
                <a:lnTo>
                  <a:pt x="265194" y="3972"/>
                </a:lnTo>
                <a:lnTo>
                  <a:pt x="261886" y="1589"/>
                </a:lnTo>
                <a:lnTo>
                  <a:pt x="258411" y="0"/>
                </a:lnTo>
                <a:lnTo>
                  <a:pt x="254824" y="211"/>
                </a:lnTo>
                <a:lnTo>
                  <a:pt x="251162" y="1621"/>
                </a:lnTo>
                <a:lnTo>
                  <a:pt x="243708" y="6575"/>
                </a:lnTo>
                <a:lnTo>
                  <a:pt x="236161" y="13010"/>
                </a:lnTo>
                <a:lnTo>
                  <a:pt x="232371" y="17774"/>
                </a:lnTo>
                <a:lnTo>
                  <a:pt x="228573" y="23490"/>
                </a:lnTo>
                <a:lnTo>
                  <a:pt x="224772" y="29841"/>
                </a:lnTo>
                <a:lnTo>
                  <a:pt x="220968" y="36615"/>
                </a:lnTo>
                <a:lnTo>
                  <a:pt x="213354" y="50915"/>
                </a:lnTo>
                <a:lnTo>
                  <a:pt x="201928" y="73245"/>
                </a:lnTo>
                <a:lnTo>
                  <a:pt x="196848" y="80791"/>
                </a:lnTo>
                <a:lnTo>
                  <a:pt x="190922" y="88361"/>
                </a:lnTo>
                <a:lnTo>
                  <a:pt x="184431" y="95949"/>
                </a:lnTo>
                <a:lnTo>
                  <a:pt x="175024" y="109897"/>
                </a:lnTo>
                <a:lnTo>
                  <a:pt x="163673" y="128085"/>
                </a:lnTo>
                <a:lnTo>
                  <a:pt x="151025" y="149101"/>
                </a:lnTo>
                <a:lnTo>
                  <a:pt x="138783" y="168191"/>
                </a:lnTo>
                <a:lnTo>
                  <a:pt x="126812" y="185999"/>
                </a:lnTo>
                <a:lnTo>
                  <a:pt x="115021" y="202950"/>
                </a:lnTo>
                <a:lnTo>
                  <a:pt x="102081" y="219331"/>
                </a:lnTo>
                <a:lnTo>
                  <a:pt x="88374" y="235331"/>
                </a:lnTo>
                <a:lnTo>
                  <a:pt x="62137" y="264116"/>
                </a:lnTo>
                <a:lnTo>
                  <a:pt x="34356" y="293332"/>
                </a:lnTo>
                <a:lnTo>
                  <a:pt x="0" y="3282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64"/>
          <p:cNvSpPr/>
          <p:nvPr/>
        </p:nvSpPr>
        <p:spPr>
          <a:xfrm>
            <a:off x="3691890" y="4560584"/>
            <a:ext cx="457201" cy="68567"/>
          </a:xfrm>
          <a:custGeom>
            <a:avLst/>
            <a:gdLst/>
            <a:ahLst/>
            <a:cxnLst/>
            <a:rect l="0" t="0" r="0" b="0"/>
            <a:pathLst>
              <a:path w="457201" h="68567">
                <a:moveTo>
                  <a:pt x="0" y="68566"/>
                </a:moveTo>
                <a:lnTo>
                  <a:pt x="12135" y="56430"/>
                </a:lnTo>
                <a:lnTo>
                  <a:pt x="18250" y="51585"/>
                </a:lnTo>
                <a:lnTo>
                  <a:pt x="24867" y="47085"/>
                </a:lnTo>
                <a:lnTo>
                  <a:pt x="31817" y="42815"/>
                </a:lnTo>
                <a:lnTo>
                  <a:pt x="40262" y="39969"/>
                </a:lnTo>
                <a:lnTo>
                  <a:pt x="49701" y="38071"/>
                </a:lnTo>
                <a:lnTo>
                  <a:pt x="59804" y="36806"/>
                </a:lnTo>
                <a:lnTo>
                  <a:pt x="74159" y="33422"/>
                </a:lnTo>
                <a:lnTo>
                  <a:pt x="91349" y="28626"/>
                </a:lnTo>
                <a:lnTo>
                  <a:pt x="110429" y="22890"/>
                </a:lnTo>
                <a:lnTo>
                  <a:pt x="128229" y="19065"/>
                </a:lnTo>
                <a:lnTo>
                  <a:pt x="145176" y="16515"/>
                </a:lnTo>
                <a:lnTo>
                  <a:pt x="161554" y="14815"/>
                </a:lnTo>
                <a:lnTo>
                  <a:pt x="176282" y="12412"/>
                </a:lnTo>
                <a:lnTo>
                  <a:pt x="189912" y="9540"/>
                </a:lnTo>
                <a:lnTo>
                  <a:pt x="202808" y="6355"/>
                </a:lnTo>
                <a:lnTo>
                  <a:pt x="215215" y="4232"/>
                </a:lnTo>
                <a:lnTo>
                  <a:pt x="227296" y="2816"/>
                </a:lnTo>
                <a:lnTo>
                  <a:pt x="239161" y="1872"/>
                </a:lnTo>
                <a:lnTo>
                  <a:pt x="250880" y="1244"/>
                </a:lnTo>
                <a:lnTo>
                  <a:pt x="274062" y="544"/>
                </a:lnTo>
                <a:lnTo>
                  <a:pt x="400219" y="0"/>
                </a:lnTo>
                <a:lnTo>
                  <a:pt x="410323" y="1265"/>
                </a:lnTo>
                <a:lnTo>
                  <a:pt x="419598" y="3379"/>
                </a:lnTo>
                <a:lnTo>
                  <a:pt x="428322" y="6058"/>
                </a:lnTo>
                <a:lnTo>
                  <a:pt x="435408" y="7844"/>
                </a:lnTo>
                <a:lnTo>
                  <a:pt x="441402" y="9034"/>
                </a:lnTo>
                <a:lnTo>
                  <a:pt x="457200" y="114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65"/>
          <p:cNvSpPr/>
          <p:nvPr/>
        </p:nvSpPr>
        <p:spPr>
          <a:xfrm>
            <a:off x="3943820" y="4423409"/>
            <a:ext cx="79540" cy="400051"/>
          </a:xfrm>
          <a:custGeom>
            <a:avLst/>
            <a:gdLst/>
            <a:ahLst/>
            <a:cxnLst/>
            <a:rect l="0" t="0" r="0" b="0"/>
            <a:pathLst>
              <a:path w="79540" h="400051">
                <a:moveTo>
                  <a:pt x="10959" y="0"/>
                </a:moveTo>
                <a:lnTo>
                  <a:pt x="4892" y="12136"/>
                </a:lnTo>
                <a:lnTo>
                  <a:pt x="3104" y="18251"/>
                </a:lnTo>
                <a:lnTo>
                  <a:pt x="1913" y="24867"/>
                </a:lnTo>
                <a:lnTo>
                  <a:pt x="1119" y="31818"/>
                </a:lnTo>
                <a:lnTo>
                  <a:pt x="236" y="42928"/>
                </a:lnTo>
                <a:lnTo>
                  <a:pt x="0" y="47669"/>
                </a:lnTo>
                <a:lnTo>
                  <a:pt x="2383" y="63529"/>
                </a:lnTo>
                <a:lnTo>
                  <a:pt x="11805" y="115019"/>
                </a:lnTo>
                <a:lnTo>
                  <a:pt x="31389" y="209340"/>
                </a:lnTo>
                <a:lnTo>
                  <a:pt x="37279" y="233540"/>
                </a:lnTo>
                <a:lnTo>
                  <a:pt x="42476" y="252214"/>
                </a:lnTo>
                <a:lnTo>
                  <a:pt x="47211" y="267202"/>
                </a:lnTo>
                <a:lnTo>
                  <a:pt x="50367" y="279735"/>
                </a:lnTo>
                <a:lnTo>
                  <a:pt x="52471" y="290630"/>
                </a:lnTo>
                <a:lnTo>
                  <a:pt x="53874" y="300434"/>
                </a:lnTo>
                <a:lnTo>
                  <a:pt x="56079" y="308239"/>
                </a:lnTo>
                <a:lnTo>
                  <a:pt x="58819" y="314713"/>
                </a:lnTo>
                <a:lnTo>
                  <a:pt x="61916" y="320299"/>
                </a:lnTo>
                <a:lnTo>
                  <a:pt x="63981" y="326563"/>
                </a:lnTo>
                <a:lnTo>
                  <a:pt x="65357" y="333278"/>
                </a:lnTo>
                <a:lnTo>
                  <a:pt x="66274" y="340296"/>
                </a:lnTo>
                <a:lnTo>
                  <a:pt x="68156" y="347514"/>
                </a:lnTo>
                <a:lnTo>
                  <a:pt x="70681" y="354866"/>
                </a:lnTo>
                <a:lnTo>
                  <a:pt x="73634" y="362307"/>
                </a:lnTo>
                <a:lnTo>
                  <a:pt x="75602" y="369808"/>
                </a:lnTo>
                <a:lnTo>
                  <a:pt x="76915" y="377349"/>
                </a:lnTo>
                <a:lnTo>
                  <a:pt x="79539" y="4000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66"/>
          <p:cNvSpPr/>
          <p:nvPr/>
        </p:nvSpPr>
        <p:spPr>
          <a:xfrm>
            <a:off x="4251959" y="4340388"/>
            <a:ext cx="352041" cy="711372"/>
          </a:xfrm>
          <a:custGeom>
            <a:avLst/>
            <a:gdLst/>
            <a:ahLst/>
            <a:cxnLst/>
            <a:rect l="0" t="0" r="0" b="0"/>
            <a:pathLst>
              <a:path w="352041" h="711372">
                <a:moveTo>
                  <a:pt x="0" y="117312"/>
                </a:moveTo>
                <a:lnTo>
                  <a:pt x="6069" y="135515"/>
                </a:lnTo>
                <a:lnTo>
                  <a:pt x="9842" y="152903"/>
                </a:lnTo>
                <a:lnTo>
                  <a:pt x="14111" y="172076"/>
                </a:lnTo>
                <a:lnTo>
                  <a:pt x="17028" y="184302"/>
                </a:lnTo>
                <a:lnTo>
                  <a:pt x="20268" y="204658"/>
                </a:lnTo>
                <a:lnTo>
                  <a:pt x="21708" y="220902"/>
                </a:lnTo>
                <a:lnTo>
                  <a:pt x="22520" y="238457"/>
                </a:lnTo>
                <a:lnTo>
                  <a:pt x="22709" y="252011"/>
                </a:lnTo>
                <a:lnTo>
                  <a:pt x="32953" y="273274"/>
                </a:lnTo>
                <a:lnTo>
                  <a:pt x="41019" y="286057"/>
                </a:lnTo>
                <a:lnTo>
                  <a:pt x="47666" y="295848"/>
                </a:lnTo>
                <a:lnTo>
                  <a:pt x="58439" y="310114"/>
                </a:lnTo>
                <a:lnTo>
                  <a:pt x="63090" y="314427"/>
                </a:lnTo>
                <a:lnTo>
                  <a:pt x="67460" y="317302"/>
                </a:lnTo>
                <a:lnTo>
                  <a:pt x="75702" y="321766"/>
                </a:lnTo>
                <a:lnTo>
                  <a:pt x="83599" y="327983"/>
                </a:lnTo>
                <a:lnTo>
                  <a:pt x="87483" y="330149"/>
                </a:lnTo>
                <a:lnTo>
                  <a:pt x="95185" y="332556"/>
                </a:lnTo>
                <a:lnTo>
                  <a:pt x="100287" y="333198"/>
                </a:lnTo>
                <a:lnTo>
                  <a:pt x="106228" y="333626"/>
                </a:lnTo>
                <a:lnTo>
                  <a:pt x="118333" y="334101"/>
                </a:lnTo>
                <a:lnTo>
                  <a:pt x="127946" y="334312"/>
                </a:lnTo>
                <a:lnTo>
                  <a:pt x="132288" y="333099"/>
                </a:lnTo>
                <a:lnTo>
                  <a:pt x="140498" y="328363"/>
                </a:lnTo>
                <a:lnTo>
                  <a:pt x="148380" y="322026"/>
                </a:lnTo>
                <a:lnTo>
                  <a:pt x="152261" y="318558"/>
                </a:lnTo>
                <a:lnTo>
                  <a:pt x="159958" y="307931"/>
                </a:lnTo>
                <a:lnTo>
                  <a:pt x="163789" y="301541"/>
                </a:lnTo>
                <a:lnTo>
                  <a:pt x="168046" y="287668"/>
                </a:lnTo>
                <a:lnTo>
                  <a:pt x="171207" y="271765"/>
                </a:lnTo>
                <a:lnTo>
                  <a:pt x="176846" y="251997"/>
                </a:lnTo>
                <a:lnTo>
                  <a:pt x="181397" y="238852"/>
                </a:lnTo>
                <a:lnTo>
                  <a:pt x="193228" y="207313"/>
                </a:lnTo>
                <a:lnTo>
                  <a:pt x="199939" y="183662"/>
                </a:lnTo>
                <a:lnTo>
                  <a:pt x="206953" y="155196"/>
                </a:lnTo>
                <a:lnTo>
                  <a:pt x="214169" y="123517"/>
                </a:lnTo>
                <a:lnTo>
                  <a:pt x="220250" y="93509"/>
                </a:lnTo>
                <a:lnTo>
                  <a:pt x="230392" y="36459"/>
                </a:lnTo>
                <a:lnTo>
                  <a:pt x="234875" y="18960"/>
                </a:lnTo>
                <a:lnTo>
                  <a:pt x="239134" y="8564"/>
                </a:lnTo>
                <a:lnTo>
                  <a:pt x="243242" y="2903"/>
                </a:lnTo>
                <a:lnTo>
                  <a:pt x="247252" y="399"/>
                </a:lnTo>
                <a:lnTo>
                  <a:pt x="251195" y="0"/>
                </a:lnTo>
                <a:lnTo>
                  <a:pt x="255093" y="1003"/>
                </a:lnTo>
                <a:lnTo>
                  <a:pt x="257692" y="4213"/>
                </a:lnTo>
                <a:lnTo>
                  <a:pt x="259425" y="8893"/>
                </a:lnTo>
                <a:lnTo>
                  <a:pt x="260580" y="14552"/>
                </a:lnTo>
                <a:lnTo>
                  <a:pt x="265250" y="24227"/>
                </a:lnTo>
                <a:lnTo>
                  <a:pt x="272829" y="34031"/>
                </a:lnTo>
                <a:lnTo>
                  <a:pt x="278407" y="40201"/>
                </a:lnTo>
                <a:lnTo>
                  <a:pt x="284665" y="46855"/>
                </a:lnTo>
                <a:lnTo>
                  <a:pt x="288837" y="53830"/>
                </a:lnTo>
                <a:lnTo>
                  <a:pt x="297248" y="75783"/>
                </a:lnTo>
                <a:lnTo>
                  <a:pt x="308218" y="90811"/>
                </a:lnTo>
                <a:lnTo>
                  <a:pt x="313429" y="103455"/>
                </a:lnTo>
                <a:lnTo>
                  <a:pt x="318173" y="119504"/>
                </a:lnTo>
                <a:lnTo>
                  <a:pt x="322605" y="137823"/>
                </a:lnTo>
                <a:lnTo>
                  <a:pt x="326830" y="153846"/>
                </a:lnTo>
                <a:lnTo>
                  <a:pt x="334912" y="181809"/>
                </a:lnTo>
                <a:lnTo>
                  <a:pt x="338844" y="199680"/>
                </a:lnTo>
                <a:lnTo>
                  <a:pt x="342736" y="220484"/>
                </a:lnTo>
                <a:lnTo>
                  <a:pt x="346601" y="243243"/>
                </a:lnTo>
                <a:lnTo>
                  <a:pt x="349178" y="264766"/>
                </a:lnTo>
                <a:lnTo>
                  <a:pt x="350895" y="285464"/>
                </a:lnTo>
                <a:lnTo>
                  <a:pt x="352040" y="305613"/>
                </a:lnTo>
                <a:lnTo>
                  <a:pt x="350263" y="329206"/>
                </a:lnTo>
                <a:lnTo>
                  <a:pt x="346539" y="355095"/>
                </a:lnTo>
                <a:lnTo>
                  <a:pt x="336898" y="405873"/>
                </a:lnTo>
                <a:lnTo>
                  <a:pt x="328379" y="445374"/>
                </a:lnTo>
                <a:lnTo>
                  <a:pt x="316973" y="490024"/>
                </a:lnTo>
                <a:lnTo>
                  <a:pt x="310376" y="514376"/>
                </a:lnTo>
                <a:lnTo>
                  <a:pt x="303437" y="534421"/>
                </a:lnTo>
                <a:lnTo>
                  <a:pt x="296272" y="551595"/>
                </a:lnTo>
                <a:lnTo>
                  <a:pt x="288955" y="566853"/>
                </a:lnTo>
                <a:lnTo>
                  <a:pt x="280267" y="583376"/>
                </a:lnTo>
                <a:lnTo>
                  <a:pt x="260453" y="618668"/>
                </a:lnTo>
                <a:lnTo>
                  <a:pt x="251106" y="631889"/>
                </a:lnTo>
                <a:lnTo>
                  <a:pt x="242334" y="641973"/>
                </a:lnTo>
                <a:lnTo>
                  <a:pt x="224544" y="659104"/>
                </a:lnTo>
                <a:lnTo>
                  <a:pt x="203938" y="679418"/>
                </a:lnTo>
                <a:lnTo>
                  <a:pt x="194379" y="687629"/>
                </a:lnTo>
                <a:lnTo>
                  <a:pt x="185466" y="694373"/>
                </a:lnTo>
                <a:lnTo>
                  <a:pt x="176984" y="700139"/>
                </a:lnTo>
                <a:lnTo>
                  <a:pt x="167520" y="703983"/>
                </a:lnTo>
                <a:lnTo>
                  <a:pt x="157400" y="706546"/>
                </a:lnTo>
                <a:lnTo>
                  <a:pt x="146844" y="708255"/>
                </a:lnTo>
                <a:lnTo>
                  <a:pt x="138536" y="709394"/>
                </a:lnTo>
                <a:lnTo>
                  <a:pt x="131727" y="710153"/>
                </a:lnTo>
                <a:lnTo>
                  <a:pt x="120776" y="710997"/>
                </a:lnTo>
                <a:lnTo>
                  <a:pt x="111675" y="711371"/>
                </a:lnTo>
                <a:lnTo>
                  <a:pt x="103660" y="710201"/>
                </a:lnTo>
                <a:lnTo>
                  <a:pt x="93237" y="708151"/>
                </a:lnTo>
                <a:lnTo>
                  <a:pt x="81208" y="705515"/>
                </a:lnTo>
                <a:lnTo>
                  <a:pt x="71919" y="702487"/>
                </a:lnTo>
                <a:lnTo>
                  <a:pt x="64456" y="699198"/>
                </a:lnTo>
                <a:lnTo>
                  <a:pt x="34291" y="6888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67"/>
          <p:cNvSpPr/>
          <p:nvPr/>
        </p:nvSpPr>
        <p:spPr>
          <a:xfrm>
            <a:off x="4434840" y="4069079"/>
            <a:ext cx="433454" cy="902972"/>
          </a:xfrm>
          <a:custGeom>
            <a:avLst/>
            <a:gdLst/>
            <a:ahLst/>
            <a:cxnLst/>
            <a:rect l="0" t="0" r="0" b="0"/>
            <a:pathLst>
              <a:path w="433454" h="902972">
                <a:moveTo>
                  <a:pt x="0" y="0"/>
                </a:moveTo>
                <a:lnTo>
                  <a:pt x="9125" y="24836"/>
                </a:lnTo>
                <a:lnTo>
                  <a:pt x="15909" y="35592"/>
                </a:lnTo>
                <a:lnTo>
                  <a:pt x="24576" y="44048"/>
                </a:lnTo>
                <a:lnTo>
                  <a:pt x="36704" y="54766"/>
                </a:lnTo>
                <a:lnTo>
                  <a:pt x="51139" y="66991"/>
                </a:lnTo>
                <a:lnTo>
                  <a:pt x="64572" y="76410"/>
                </a:lnTo>
                <a:lnTo>
                  <a:pt x="77338" y="83960"/>
                </a:lnTo>
                <a:lnTo>
                  <a:pt x="89659" y="90264"/>
                </a:lnTo>
                <a:lnTo>
                  <a:pt x="105492" y="99546"/>
                </a:lnTo>
                <a:lnTo>
                  <a:pt x="143405" y="123406"/>
                </a:lnTo>
                <a:lnTo>
                  <a:pt x="161643" y="135611"/>
                </a:lnTo>
                <a:lnTo>
                  <a:pt x="250698" y="197749"/>
                </a:lnTo>
                <a:lnTo>
                  <a:pt x="279485" y="218699"/>
                </a:lnTo>
                <a:lnTo>
                  <a:pt x="293003" y="229619"/>
                </a:lnTo>
                <a:lnTo>
                  <a:pt x="305825" y="240710"/>
                </a:lnTo>
                <a:lnTo>
                  <a:pt x="318183" y="251913"/>
                </a:lnTo>
                <a:lnTo>
                  <a:pt x="330232" y="264463"/>
                </a:lnTo>
                <a:lnTo>
                  <a:pt x="342075" y="277908"/>
                </a:lnTo>
                <a:lnTo>
                  <a:pt x="353779" y="291952"/>
                </a:lnTo>
                <a:lnTo>
                  <a:pt x="364123" y="305125"/>
                </a:lnTo>
                <a:lnTo>
                  <a:pt x="373558" y="317717"/>
                </a:lnTo>
                <a:lnTo>
                  <a:pt x="382389" y="329921"/>
                </a:lnTo>
                <a:lnTo>
                  <a:pt x="390816" y="343138"/>
                </a:lnTo>
                <a:lnTo>
                  <a:pt x="398974" y="357029"/>
                </a:lnTo>
                <a:lnTo>
                  <a:pt x="406952" y="371369"/>
                </a:lnTo>
                <a:lnTo>
                  <a:pt x="413541" y="386009"/>
                </a:lnTo>
                <a:lnTo>
                  <a:pt x="419204" y="400850"/>
                </a:lnTo>
                <a:lnTo>
                  <a:pt x="424249" y="415823"/>
                </a:lnTo>
                <a:lnTo>
                  <a:pt x="427613" y="430886"/>
                </a:lnTo>
                <a:lnTo>
                  <a:pt x="429855" y="446007"/>
                </a:lnTo>
                <a:lnTo>
                  <a:pt x="431350" y="461168"/>
                </a:lnTo>
                <a:lnTo>
                  <a:pt x="432347" y="477626"/>
                </a:lnTo>
                <a:lnTo>
                  <a:pt x="433453" y="512845"/>
                </a:lnTo>
                <a:lnTo>
                  <a:pt x="432479" y="529856"/>
                </a:lnTo>
                <a:lnTo>
                  <a:pt x="430559" y="546278"/>
                </a:lnTo>
                <a:lnTo>
                  <a:pt x="428010" y="562306"/>
                </a:lnTo>
                <a:lnTo>
                  <a:pt x="425039" y="578070"/>
                </a:lnTo>
                <a:lnTo>
                  <a:pt x="418353" y="609134"/>
                </a:lnTo>
                <a:lnTo>
                  <a:pt x="407761" y="636486"/>
                </a:lnTo>
                <a:lnTo>
                  <a:pt x="401381" y="649114"/>
                </a:lnTo>
                <a:lnTo>
                  <a:pt x="380744" y="686852"/>
                </a:lnTo>
                <a:lnTo>
                  <a:pt x="368130" y="709361"/>
                </a:lnTo>
                <a:lnTo>
                  <a:pt x="357179" y="728178"/>
                </a:lnTo>
                <a:lnTo>
                  <a:pt x="338239" y="759245"/>
                </a:lnTo>
                <a:lnTo>
                  <a:pt x="313296" y="798155"/>
                </a:lnTo>
                <a:lnTo>
                  <a:pt x="304114" y="808963"/>
                </a:lnTo>
                <a:lnTo>
                  <a:pt x="294183" y="818709"/>
                </a:lnTo>
                <a:lnTo>
                  <a:pt x="283752" y="827746"/>
                </a:lnTo>
                <a:lnTo>
                  <a:pt x="274258" y="835041"/>
                </a:lnTo>
                <a:lnTo>
                  <a:pt x="265388" y="841174"/>
                </a:lnTo>
                <a:lnTo>
                  <a:pt x="256935" y="846533"/>
                </a:lnTo>
                <a:lnTo>
                  <a:pt x="246220" y="852645"/>
                </a:lnTo>
                <a:lnTo>
                  <a:pt x="220768" y="866210"/>
                </a:lnTo>
                <a:lnTo>
                  <a:pt x="210678" y="872114"/>
                </a:lnTo>
                <a:lnTo>
                  <a:pt x="202682" y="877319"/>
                </a:lnTo>
                <a:lnTo>
                  <a:pt x="186791" y="888731"/>
                </a:lnTo>
                <a:lnTo>
                  <a:pt x="181231" y="893678"/>
                </a:lnTo>
                <a:lnTo>
                  <a:pt x="171450" y="9029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Angles formed by secants, tangents, or both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8077200" cy="22161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/>
              <a:t>Theorem: </a:t>
            </a:r>
            <a:r>
              <a:rPr lang="en-US" sz="2400"/>
              <a:t>The measure of an angle formed by two secants, two tangents, or a secant and a tangent drawn from a point outside a circle is equal to half the difference of the measures of the intercepted arcs.</a:t>
            </a:r>
          </a:p>
          <a:p>
            <a:pPr>
              <a:lnSpc>
                <a:spcPct val="90000"/>
              </a:lnSpc>
            </a:pPr>
            <a:r>
              <a:rPr lang="en-US" sz="2400"/>
              <a:t>Angles 1, 2, and 3 each = ½ * (x-y)</a:t>
            </a:r>
          </a:p>
          <a:p>
            <a:pPr>
              <a:lnSpc>
                <a:spcPct val="90000"/>
              </a:lnSpc>
            </a:pPr>
            <a:endParaRPr lang="en-US" sz="240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 l="10870" r="4348"/>
          <a:stretch>
            <a:fillRect/>
          </a:stretch>
        </p:blipFill>
        <p:spPr bwMode="auto">
          <a:xfrm>
            <a:off x="609600" y="4191000"/>
            <a:ext cx="2971800" cy="188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/>
          <a:srcRect l="5405" t="-77" r="5405"/>
          <a:stretch>
            <a:fillRect/>
          </a:stretch>
        </p:blipFill>
        <p:spPr bwMode="auto">
          <a:xfrm>
            <a:off x="3657600" y="4495800"/>
            <a:ext cx="2514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/>
          <a:srcRect l="10256"/>
          <a:stretch>
            <a:fillRect/>
          </a:stretch>
        </p:blipFill>
        <p:spPr bwMode="auto">
          <a:xfrm>
            <a:off x="6324600" y="3733800"/>
            <a:ext cx="2667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SMARTPenAnnotation238"/>
          <p:cNvSpPr/>
          <p:nvPr/>
        </p:nvSpPr>
        <p:spPr>
          <a:xfrm>
            <a:off x="5035475" y="6173944"/>
            <a:ext cx="62305" cy="66781"/>
          </a:xfrm>
          <a:custGeom>
            <a:avLst/>
            <a:gdLst/>
            <a:ahLst/>
            <a:cxnLst/>
            <a:rect l="0" t="0" r="0" b="0"/>
            <a:pathLst>
              <a:path w="62305" h="66781">
                <a:moveTo>
                  <a:pt x="62304" y="43975"/>
                </a:moveTo>
                <a:lnTo>
                  <a:pt x="52463" y="34134"/>
                </a:lnTo>
                <a:lnTo>
                  <a:pt x="49394" y="33605"/>
                </a:lnTo>
                <a:lnTo>
                  <a:pt x="44807" y="33251"/>
                </a:lnTo>
                <a:lnTo>
                  <a:pt x="39210" y="33016"/>
                </a:lnTo>
                <a:lnTo>
                  <a:pt x="35478" y="31590"/>
                </a:lnTo>
                <a:lnTo>
                  <a:pt x="32990" y="29368"/>
                </a:lnTo>
                <a:lnTo>
                  <a:pt x="31332" y="26617"/>
                </a:lnTo>
                <a:lnTo>
                  <a:pt x="28956" y="24783"/>
                </a:lnTo>
                <a:lnTo>
                  <a:pt x="26102" y="23561"/>
                </a:lnTo>
                <a:lnTo>
                  <a:pt x="22929" y="22746"/>
                </a:lnTo>
                <a:lnTo>
                  <a:pt x="19545" y="22202"/>
                </a:lnTo>
                <a:lnTo>
                  <a:pt x="16018" y="21840"/>
                </a:lnTo>
                <a:lnTo>
                  <a:pt x="12397" y="21598"/>
                </a:lnTo>
                <a:lnTo>
                  <a:pt x="8713" y="21437"/>
                </a:lnTo>
                <a:lnTo>
                  <a:pt x="1233" y="21258"/>
                </a:lnTo>
                <a:lnTo>
                  <a:pt x="0" y="22481"/>
                </a:lnTo>
                <a:lnTo>
                  <a:pt x="448" y="24566"/>
                </a:lnTo>
                <a:lnTo>
                  <a:pt x="2017" y="27226"/>
                </a:lnTo>
                <a:lnTo>
                  <a:pt x="3063" y="30269"/>
                </a:lnTo>
                <a:lnTo>
                  <a:pt x="3760" y="33568"/>
                </a:lnTo>
                <a:lnTo>
                  <a:pt x="4225" y="37037"/>
                </a:lnTo>
                <a:lnTo>
                  <a:pt x="7075" y="39350"/>
                </a:lnTo>
                <a:lnTo>
                  <a:pt x="11515" y="40892"/>
                </a:lnTo>
                <a:lnTo>
                  <a:pt x="17015" y="41920"/>
                </a:lnTo>
                <a:lnTo>
                  <a:pt x="21951" y="43875"/>
                </a:lnTo>
                <a:lnTo>
                  <a:pt x="26512" y="46448"/>
                </a:lnTo>
                <a:lnTo>
                  <a:pt x="30823" y="49434"/>
                </a:lnTo>
                <a:lnTo>
                  <a:pt x="34967" y="50154"/>
                </a:lnTo>
                <a:lnTo>
                  <a:pt x="38999" y="49364"/>
                </a:lnTo>
                <a:lnTo>
                  <a:pt x="48529" y="45040"/>
                </a:lnTo>
                <a:lnTo>
                  <a:pt x="49311" y="43415"/>
                </a:lnTo>
                <a:lnTo>
                  <a:pt x="49832" y="41062"/>
                </a:lnTo>
                <a:lnTo>
                  <a:pt x="50180" y="38223"/>
                </a:lnTo>
                <a:lnTo>
                  <a:pt x="50411" y="35060"/>
                </a:lnTo>
                <a:lnTo>
                  <a:pt x="50566" y="31683"/>
                </a:lnTo>
                <a:lnTo>
                  <a:pt x="50813" y="23203"/>
                </a:lnTo>
                <a:lnTo>
                  <a:pt x="50857" y="15666"/>
                </a:lnTo>
                <a:lnTo>
                  <a:pt x="49592" y="13672"/>
                </a:lnTo>
                <a:lnTo>
                  <a:pt x="47480" y="12343"/>
                </a:lnTo>
                <a:lnTo>
                  <a:pt x="44802" y="11458"/>
                </a:lnTo>
                <a:lnTo>
                  <a:pt x="41746" y="9597"/>
                </a:lnTo>
                <a:lnTo>
                  <a:pt x="38439" y="7087"/>
                </a:lnTo>
                <a:lnTo>
                  <a:pt x="34964" y="4143"/>
                </a:lnTo>
                <a:lnTo>
                  <a:pt x="31377" y="2180"/>
                </a:lnTo>
                <a:lnTo>
                  <a:pt x="27717" y="872"/>
                </a:lnTo>
                <a:lnTo>
                  <a:pt x="24006" y="0"/>
                </a:lnTo>
                <a:lnTo>
                  <a:pt x="20262" y="689"/>
                </a:lnTo>
                <a:lnTo>
                  <a:pt x="16496" y="2417"/>
                </a:lnTo>
                <a:lnTo>
                  <a:pt x="12716" y="4840"/>
                </a:lnTo>
                <a:lnTo>
                  <a:pt x="10195" y="7725"/>
                </a:lnTo>
                <a:lnTo>
                  <a:pt x="8515" y="10919"/>
                </a:lnTo>
                <a:lnTo>
                  <a:pt x="5818" y="19101"/>
                </a:lnTo>
                <a:lnTo>
                  <a:pt x="5597" y="21043"/>
                </a:lnTo>
                <a:lnTo>
                  <a:pt x="5450" y="23607"/>
                </a:lnTo>
                <a:lnTo>
                  <a:pt x="5286" y="29843"/>
                </a:lnTo>
                <a:lnTo>
                  <a:pt x="5160" y="49417"/>
                </a:lnTo>
                <a:lnTo>
                  <a:pt x="6428" y="52683"/>
                </a:lnTo>
                <a:lnTo>
                  <a:pt x="8544" y="56131"/>
                </a:lnTo>
                <a:lnTo>
                  <a:pt x="11224" y="59699"/>
                </a:lnTo>
                <a:lnTo>
                  <a:pt x="14281" y="62078"/>
                </a:lnTo>
                <a:lnTo>
                  <a:pt x="17589" y="63664"/>
                </a:lnTo>
                <a:lnTo>
                  <a:pt x="21064" y="64721"/>
                </a:lnTo>
                <a:lnTo>
                  <a:pt x="24651" y="65425"/>
                </a:lnTo>
                <a:lnTo>
                  <a:pt x="28312" y="65896"/>
                </a:lnTo>
                <a:lnTo>
                  <a:pt x="37245" y="66650"/>
                </a:lnTo>
                <a:lnTo>
                  <a:pt x="39248" y="66712"/>
                </a:lnTo>
                <a:lnTo>
                  <a:pt x="44861" y="66780"/>
                </a:lnTo>
                <a:lnTo>
                  <a:pt x="46865" y="65529"/>
                </a:lnTo>
                <a:lnTo>
                  <a:pt x="48202" y="63425"/>
                </a:lnTo>
                <a:lnTo>
                  <a:pt x="49093" y="60751"/>
                </a:lnTo>
                <a:lnTo>
                  <a:pt x="49687" y="57699"/>
                </a:lnTo>
                <a:lnTo>
                  <a:pt x="50083" y="54394"/>
                </a:lnTo>
                <a:lnTo>
                  <a:pt x="50347" y="50922"/>
                </a:lnTo>
                <a:lnTo>
                  <a:pt x="50523" y="46066"/>
                </a:lnTo>
                <a:lnTo>
                  <a:pt x="50718" y="33898"/>
                </a:lnTo>
                <a:lnTo>
                  <a:pt x="52040" y="29637"/>
                </a:lnTo>
                <a:lnTo>
                  <a:pt x="54192" y="26797"/>
                </a:lnTo>
                <a:lnTo>
                  <a:pt x="56896" y="24903"/>
                </a:lnTo>
                <a:lnTo>
                  <a:pt x="57429" y="22370"/>
                </a:lnTo>
                <a:lnTo>
                  <a:pt x="56514" y="19412"/>
                </a:lnTo>
                <a:lnTo>
                  <a:pt x="51989" y="11607"/>
                </a:lnTo>
                <a:lnTo>
                  <a:pt x="51617" y="12236"/>
                </a:lnTo>
                <a:lnTo>
                  <a:pt x="51370" y="13926"/>
                </a:lnTo>
                <a:lnTo>
                  <a:pt x="51204" y="16323"/>
                </a:lnTo>
                <a:lnTo>
                  <a:pt x="51095" y="19190"/>
                </a:lnTo>
                <a:lnTo>
                  <a:pt x="51021" y="22372"/>
                </a:lnTo>
                <a:lnTo>
                  <a:pt x="50875" y="439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39"/>
          <p:cNvSpPr/>
          <p:nvPr/>
        </p:nvSpPr>
        <p:spPr>
          <a:xfrm>
            <a:off x="5086350" y="4772624"/>
            <a:ext cx="79676" cy="107527"/>
          </a:xfrm>
          <a:custGeom>
            <a:avLst/>
            <a:gdLst/>
            <a:ahLst/>
            <a:cxnLst/>
            <a:rect l="0" t="0" r="0" b="0"/>
            <a:pathLst>
              <a:path w="79676" h="107527">
                <a:moveTo>
                  <a:pt x="11429" y="62265"/>
                </a:moveTo>
                <a:lnTo>
                  <a:pt x="5362" y="62265"/>
                </a:lnTo>
                <a:lnTo>
                  <a:pt x="3574" y="63535"/>
                </a:lnTo>
                <a:lnTo>
                  <a:pt x="2383" y="65652"/>
                </a:lnTo>
                <a:lnTo>
                  <a:pt x="1588" y="68334"/>
                </a:lnTo>
                <a:lnTo>
                  <a:pt x="1059" y="73930"/>
                </a:lnTo>
                <a:lnTo>
                  <a:pt x="706" y="81472"/>
                </a:lnTo>
                <a:lnTo>
                  <a:pt x="139" y="102748"/>
                </a:lnTo>
                <a:lnTo>
                  <a:pt x="1363" y="104494"/>
                </a:lnTo>
                <a:lnTo>
                  <a:pt x="3448" y="105658"/>
                </a:lnTo>
                <a:lnTo>
                  <a:pt x="9853" y="107526"/>
                </a:lnTo>
                <a:lnTo>
                  <a:pt x="11648" y="106409"/>
                </a:lnTo>
                <a:lnTo>
                  <a:pt x="14115" y="104394"/>
                </a:lnTo>
                <a:lnTo>
                  <a:pt x="17030" y="101781"/>
                </a:lnTo>
                <a:lnTo>
                  <a:pt x="20243" y="100039"/>
                </a:lnTo>
                <a:lnTo>
                  <a:pt x="23655" y="98878"/>
                </a:lnTo>
                <a:lnTo>
                  <a:pt x="27200" y="98104"/>
                </a:lnTo>
                <a:lnTo>
                  <a:pt x="29563" y="96318"/>
                </a:lnTo>
                <a:lnTo>
                  <a:pt x="31139" y="93857"/>
                </a:lnTo>
                <a:lnTo>
                  <a:pt x="32189" y="90946"/>
                </a:lnTo>
                <a:lnTo>
                  <a:pt x="34159" y="87736"/>
                </a:lnTo>
                <a:lnTo>
                  <a:pt x="36743" y="84326"/>
                </a:lnTo>
                <a:lnTo>
                  <a:pt x="39735" y="80782"/>
                </a:lnTo>
                <a:lnTo>
                  <a:pt x="43000" y="77150"/>
                </a:lnTo>
                <a:lnTo>
                  <a:pt x="50014" y="69728"/>
                </a:lnTo>
                <a:lnTo>
                  <a:pt x="54933" y="62160"/>
                </a:lnTo>
                <a:lnTo>
                  <a:pt x="60752" y="52035"/>
                </a:lnTo>
                <a:lnTo>
                  <a:pt x="76206" y="23556"/>
                </a:lnTo>
                <a:lnTo>
                  <a:pt x="77473" y="19949"/>
                </a:lnTo>
                <a:lnTo>
                  <a:pt x="78319" y="16275"/>
                </a:lnTo>
                <a:lnTo>
                  <a:pt x="78882" y="12555"/>
                </a:lnTo>
                <a:lnTo>
                  <a:pt x="79258" y="8805"/>
                </a:lnTo>
                <a:lnTo>
                  <a:pt x="79509" y="5035"/>
                </a:lnTo>
                <a:lnTo>
                  <a:pt x="79675" y="1252"/>
                </a:lnTo>
                <a:lnTo>
                  <a:pt x="78517" y="0"/>
                </a:lnTo>
                <a:lnTo>
                  <a:pt x="76475" y="435"/>
                </a:lnTo>
                <a:lnTo>
                  <a:pt x="73843" y="1995"/>
                </a:lnTo>
                <a:lnTo>
                  <a:pt x="70818" y="4305"/>
                </a:lnTo>
                <a:lnTo>
                  <a:pt x="67532" y="7116"/>
                </a:lnTo>
                <a:lnTo>
                  <a:pt x="64072" y="10259"/>
                </a:lnTo>
                <a:lnTo>
                  <a:pt x="56839" y="17138"/>
                </a:lnTo>
                <a:lnTo>
                  <a:pt x="41848" y="31902"/>
                </a:lnTo>
                <a:lnTo>
                  <a:pt x="39329" y="35673"/>
                </a:lnTo>
                <a:lnTo>
                  <a:pt x="37649" y="39457"/>
                </a:lnTo>
                <a:lnTo>
                  <a:pt x="36529" y="43250"/>
                </a:lnTo>
                <a:lnTo>
                  <a:pt x="34513" y="47049"/>
                </a:lnTo>
                <a:lnTo>
                  <a:pt x="31898" y="50851"/>
                </a:lnTo>
                <a:lnTo>
                  <a:pt x="28885" y="54656"/>
                </a:lnTo>
                <a:lnTo>
                  <a:pt x="26877" y="58462"/>
                </a:lnTo>
                <a:lnTo>
                  <a:pt x="25538" y="62270"/>
                </a:lnTo>
                <a:lnTo>
                  <a:pt x="24645" y="66079"/>
                </a:lnTo>
                <a:lnTo>
                  <a:pt x="22780" y="69887"/>
                </a:lnTo>
                <a:lnTo>
                  <a:pt x="20266" y="73697"/>
                </a:lnTo>
                <a:lnTo>
                  <a:pt x="17321" y="77507"/>
                </a:lnTo>
                <a:lnTo>
                  <a:pt x="16627" y="80046"/>
                </a:lnTo>
                <a:lnTo>
                  <a:pt x="17435" y="81739"/>
                </a:lnTo>
                <a:lnTo>
                  <a:pt x="21788" y="84456"/>
                </a:lnTo>
                <a:lnTo>
                  <a:pt x="22145" y="83410"/>
                </a:lnTo>
                <a:lnTo>
                  <a:pt x="22383" y="81442"/>
                </a:lnTo>
                <a:lnTo>
                  <a:pt x="22542" y="78860"/>
                </a:lnTo>
                <a:lnTo>
                  <a:pt x="22719" y="72604"/>
                </a:lnTo>
                <a:lnTo>
                  <a:pt x="22765" y="69158"/>
                </a:lnTo>
                <a:lnTo>
                  <a:pt x="24067" y="66860"/>
                </a:lnTo>
                <a:lnTo>
                  <a:pt x="26204" y="65329"/>
                </a:lnTo>
                <a:lnTo>
                  <a:pt x="28900" y="64308"/>
                </a:lnTo>
                <a:lnTo>
                  <a:pt x="30696" y="62357"/>
                </a:lnTo>
                <a:lnTo>
                  <a:pt x="31894" y="59786"/>
                </a:lnTo>
                <a:lnTo>
                  <a:pt x="32692" y="56803"/>
                </a:lnTo>
                <a:lnTo>
                  <a:pt x="31955" y="53544"/>
                </a:lnTo>
                <a:lnTo>
                  <a:pt x="30193" y="50101"/>
                </a:lnTo>
                <a:lnTo>
                  <a:pt x="24308" y="41518"/>
                </a:lnTo>
                <a:lnTo>
                  <a:pt x="22555" y="40814"/>
                </a:lnTo>
                <a:lnTo>
                  <a:pt x="20117" y="40345"/>
                </a:lnTo>
                <a:lnTo>
                  <a:pt x="17221" y="40031"/>
                </a:lnTo>
                <a:lnTo>
                  <a:pt x="15290" y="41093"/>
                </a:lnTo>
                <a:lnTo>
                  <a:pt x="14003" y="43070"/>
                </a:lnTo>
                <a:lnTo>
                  <a:pt x="0" y="508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40"/>
          <p:cNvSpPr/>
          <p:nvPr/>
        </p:nvSpPr>
        <p:spPr>
          <a:xfrm>
            <a:off x="4069079" y="5234939"/>
            <a:ext cx="160022" cy="280773"/>
          </a:xfrm>
          <a:custGeom>
            <a:avLst/>
            <a:gdLst/>
            <a:ahLst/>
            <a:cxnLst/>
            <a:rect l="0" t="0" r="0" b="0"/>
            <a:pathLst>
              <a:path w="160022" h="280773">
                <a:moveTo>
                  <a:pt x="0" y="0"/>
                </a:moveTo>
                <a:lnTo>
                  <a:pt x="0" y="6068"/>
                </a:lnTo>
                <a:lnTo>
                  <a:pt x="1271" y="11665"/>
                </a:lnTo>
                <a:lnTo>
                  <a:pt x="3387" y="19207"/>
                </a:lnTo>
                <a:lnTo>
                  <a:pt x="9842" y="40483"/>
                </a:lnTo>
                <a:lnTo>
                  <a:pt x="12911" y="46039"/>
                </a:lnTo>
                <a:lnTo>
                  <a:pt x="17498" y="53553"/>
                </a:lnTo>
                <a:lnTo>
                  <a:pt x="23095" y="62372"/>
                </a:lnTo>
                <a:lnTo>
                  <a:pt x="26827" y="69522"/>
                </a:lnTo>
                <a:lnTo>
                  <a:pt x="29315" y="75558"/>
                </a:lnTo>
                <a:lnTo>
                  <a:pt x="30974" y="80852"/>
                </a:lnTo>
                <a:lnTo>
                  <a:pt x="32079" y="86921"/>
                </a:lnTo>
                <a:lnTo>
                  <a:pt x="32816" y="93508"/>
                </a:lnTo>
                <a:lnTo>
                  <a:pt x="33308" y="100439"/>
                </a:lnTo>
                <a:lnTo>
                  <a:pt x="34905" y="106329"/>
                </a:lnTo>
                <a:lnTo>
                  <a:pt x="37240" y="111526"/>
                </a:lnTo>
                <a:lnTo>
                  <a:pt x="40067" y="116261"/>
                </a:lnTo>
                <a:lnTo>
                  <a:pt x="43221" y="121958"/>
                </a:lnTo>
                <a:lnTo>
                  <a:pt x="50113" y="135060"/>
                </a:lnTo>
                <a:lnTo>
                  <a:pt x="73269" y="180988"/>
                </a:lnTo>
                <a:lnTo>
                  <a:pt x="80596" y="194319"/>
                </a:lnTo>
                <a:lnTo>
                  <a:pt x="86751" y="204476"/>
                </a:lnTo>
                <a:lnTo>
                  <a:pt x="92124" y="212518"/>
                </a:lnTo>
                <a:lnTo>
                  <a:pt x="96976" y="219149"/>
                </a:lnTo>
                <a:lnTo>
                  <a:pt x="101481" y="224839"/>
                </a:lnTo>
                <a:lnTo>
                  <a:pt x="105754" y="229903"/>
                </a:lnTo>
                <a:lnTo>
                  <a:pt x="108603" y="234549"/>
                </a:lnTo>
                <a:lnTo>
                  <a:pt x="111768" y="243097"/>
                </a:lnTo>
                <a:lnTo>
                  <a:pt x="116562" y="251130"/>
                </a:lnTo>
                <a:lnTo>
                  <a:pt x="119618" y="255050"/>
                </a:lnTo>
                <a:lnTo>
                  <a:pt x="122926" y="258934"/>
                </a:lnTo>
                <a:lnTo>
                  <a:pt x="126400" y="262793"/>
                </a:lnTo>
                <a:lnTo>
                  <a:pt x="135035" y="272043"/>
                </a:lnTo>
                <a:lnTo>
                  <a:pt x="137014" y="272802"/>
                </a:lnTo>
                <a:lnTo>
                  <a:pt x="139603" y="273308"/>
                </a:lnTo>
                <a:lnTo>
                  <a:pt x="142599" y="273646"/>
                </a:lnTo>
                <a:lnTo>
                  <a:pt x="144596" y="275141"/>
                </a:lnTo>
                <a:lnTo>
                  <a:pt x="145927" y="277407"/>
                </a:lnTo>
                <a:lnTo>
                  <a:pt x="146815" y="280189"/>
                </a:lnTo>
                <a:lnTo>
                  <a:pt x="148677" y="280772"/>
                </a:lnTo>
                <a:lnTo>
                  <a:pt x="151188" y="279892"/>
                </a:lnTo>
                <a:lnTo>
                  <a:pt x="160021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41"/>
          <p:cNvSpPr/>
          <p:nvPr/>
        </p:nvSpPr>
        <p:spPr>
          <a:xfrm>
            <a:off x="4023359" y="5223509"/>
            <a:ext cx="205742" cy="365761"/>
          </a:xfrm>
          <a:custGeom>
            <a:avLst/>
            <a:gdLst/>
            <a:ahLst/>
            <a:cxnLst/>
            <a:rect l="0" t="0" r="0" b="0"/>
            <a:pathLst>
              <a:path w="205742" h="365761">
                <a:moveTo>
                  <a:pt x="205741" y="0"/>
                </a:moveTo>
                <a:lnTo>
                  <a:pt x="121213" y="169055"/>
                </a:lnTo>
                <a:lnTo>
                  <a:pt x="112559" y="183823"/>
                </a:lnTo>
                <a:lnTo>
                  <a:pt x="104250" y="196209"/>
                </a:lnTo>
                <a:lnTo>
                  <a:pt x="96170" y="207006"/>
                </a:lnTo>
                <a:lnTo>
                  <a:pt x="86974" y="221824"/>
                </a:lnTo>
                <a:lnTo>
                  <a:pt x="77033" y="239323"/>
                </a:lnTo>
                <a:lnTo>
                  <a:pt x="51612" y="286811"/>
                </a:lnTo>
                <a:lnTo>
                  <a:pt x="45838" y="297888"/>
                </a:lnTo>
                <a:lnTo>
                  <a:pt x="39449" y="307811"/>
                </a:lnTo>
                <a:lnTo>
                  <a:pt x="32650" y="316968"/>
                </a:lnTo>
                <a:lnTo>
                  <a:pt x="25576" y="325612"/>
                </a:lnTo>
                <a:lnTo>
                  <a:pt x="20861" y="332645"/>
                </a:lnTo>
                <a:lnTo>
                  <a:pt x="15622" y="343846"/>
                </a:lnTo>
                <a:lnTo>
                  <a:pt x="9907" y="353057"/>
                </a:lnTo>
                <a:lnTo>
                  <a:pt x="0" y="3657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42"/>
          <p:cNvSpPr/>
          <p:nvPr/>
        </p:nvSpPr>
        <p:spPr>
          <a:xfrm>
            <a:off x="4240529" y="5326379"/>
            <a:ext cx="320042" cy="45582"/>
          </a:xfrm>
          <a:custGeom>
            <a:avLst/>
            <a:gdLst/>
            <a:ahLst/>
            <a:cxnLst/>
            <a:rect l="0" t="0" r="0" b="0"/>
            <a:pathLst>
              <a:path w="320042" h="45582">
                <a:moveTo>
                  <a:pt x="0" y="34290"/>
                </a:moveTo>
                <a:lnTo>
                  <a:pt x="18204" y="40358"/>
                </a:lnTo>
                <a:lnTo>
                  <a:pt x="24836" y="42146"/>
                </a:lnTo>
                <a:lnTo>
                  <a:pt x="30528" y="43337"/>
                </a:lnTo>
                <a:lnTo>
                  <a:pt x="40238" y="44661"/>
                </a:lnTo>
                <a:lnTo>
                  <a:pt x="48787" y="45250"/>
                </a:lnTo>
                <a:lnTo>
                  <a:pt x="63593" y="45511"/>
                </a:lnTo>
                <a:lnTo>
                  <a:pt x="72876" y="45581"/>
                </a:lnTo>
                <a:lnTo>
                  <a:pt x="82874" y="44357"/>
                </a:lnTo>
                <a:lnTo>
                  <a:pt x="93350" y="42272"/>
                </a:lnTo>
                <a:lnTo>
                  <a:pt x="104143" y="39612"/>
                </a:lnTo>
                <a:lnTo>
                  <a:pt x="113879" y="37838"/>
                </a:lnTo>
                <a:lnTo>
                  <a:pt x="122910" y="36655"/>
                </a:lnTo>
                <a:lnTo>
                  <a:pt x="131470" y="35867"/>
                </a:lnTo>
                <a:lnTo>
                  <a:pt x="138447" y="35342"/>
                </a:lnTo>
                <a:lnTo>
                  <a:pt x="144368" y="34991"/>
                </a:lnTo>
                <a:lnTo>
                  <a:pt x="149586" y="34758"/>
                </a:lnTo>
                <a:lnTo>
                  <a:pt x="155604" y="33332"/>
                </a:lnTo>
                <a:lnTo>
                  <a:pt x="162156" y="31111"/>
                </a:lnTo>
                <a:lnTo>
                  <a:pt x="169064" y="28361"/>
                </a:lnTo>
                <a:lnTo>
                  <a:pt x="176210" y="26527"/>
                </a:lnTo>
                <a:lnTo>
                  <a:pt x="183513" y="25305"/>
                </a:lnTo>
                <a:lnTo>
                  <a:pt x="190922" y="24490"/>
                </a:lnTo>
                <a:lnTo>
                  <a:pt x="198402" y="22677"/>
                </a:lnTo>
                <a:lnTo>
                  <a:pt x="205928" y="20198"/>
                </a:lnTo>
                <a:lnTo>
                  <a:pt x="213485" y="17275"/>
                </a:lnTo>
                <a:lnTo>
                  <a:pt x="219794" y="15327"/>
                </a:lnTo>
                <a:lnTo>
                  <a:pt x="225269" y="14028"/>
                </a:lnTo>
                <a:lnTo>
                  <a:pt x="230190" y="13162"/>
                </a:lnTo>
                <a:lnTo>
                  <a:pt x="249204" y="8813"/>
                </a:lnTo>
                <a:lnTo>
                  <a:pt x="32004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43"/>
          <p:cNvSpPr/>
          <p:nvPr/>
        </p:nvSpPr>
        <p:spPr>
          <a:xfrm>
            <a:off x="4411979" y="5223509"/>
            <a:ext cx="57151" cy="308611"/>
          </a:xfrm>
          <a:custGeom>
            <a:avLst/>
            <a:gdLst/>
            <a:ahLst/>
            <a:cxnLst/>
            <a:rect l="0" t="0" r="0" b="0"/>
            <a:pathLst>
              <a:path w="57151" h="308611">
                <a:moveTo>
                  <a:pt x="0" y="0"/>
                </a:moveTo>
                <a:lnTo>
                  <a:pt x="0" y="21977"/>
                </a:lnTo>
                <a:lnTo>
                  <a:pt x="1271" y="27351"/>
                </a:lnTo>
                <a:lnTo>
                  <a:pt x="3387" y="32205"/>
                </a:lnTo>
                <a:lnTo>
                  <a:pt x="6069" y="36710"/>
                </a:lnTo>
                <a:lnTo>
                  <a:pt x="7856" y="40983"/>
                </a:lnTo>
                <a:lnTo>
                  <a:pt x="9048" y="45102"/>
                </a:lnTo>
                <a:lnTo>
                  <a:pt x="9842" y="49118"/>
                </a:lnTo>
                <a:lnTo>
                  <a:pt x="11642" y="54336"/>
                </a:lnTo>
                <a:lnTo>
                  <a:pt x="14111" y="60354"/>
                </a:lnTo>
                <a:lnTo>
                  <a:pt x="17028" y="66906"/>
                </a:lnTo>
                <a:lnTo>
                  <a:pt x="18972" y="73814"/>
                </a:lnTo>
                <a:lnTo>
                  <a:pt x="20268" y="80959"/>
                </a:lnTo>
                <a:lnTo>
                  <a:pt x="21132" y="88263"/>
                </a:lnTo>
                <a:lnTo>
                  <a:pt x="22978" y="99482"/>
                </a:lnTo>
                <a:lnTo>
                  <a:pt x="30375" y="140531"/>
                </a:lnTo>
                <a:lnTo>
                  <a:pt x="31679" y="149568"/>
                </a:lnTo>
                <a:lnTo>
                  <a:pt x="32550" y="156862"/>
                </a:lnTo>
                <a:lnTo>
                  <a:pt x="33130" y="164265"/>
                </a:lnTo>
                <a:lnTo>
                  <a:pt x="33517" y="171740"/>
                </a:lnTo>
                <a:lnTo>
                  <a:pt x="33775" y="179263"/>
                </a:lnTo>
                <a:lnTo>
                  <a:pt x="35216" y="190629"/>
                </a:lnTo>
                <a:lnTo>
                  <a:pt x="37448" y="204556"/>
                </a:lnTo>
                <a:lnTo>
                  <a:pt x="40206" y="220191"/>
                </a:lnTo>
                <a:lnTo>
                  <a:pt x="42044" y="231884"/>
                </a:lnTo>
                <a:lnTo>
                  <a:pt x="43269" y="240950"/>
                </a:lnTo>
                <a:lnTo>
                  <a:pt x="45236" y="258557"/>
                </a:lnTo>
                <a:lnTo>
                  <a:pt x="45505" y="267737"/>
                </a:lnTo>
                <a:lnTo>
                  <a:pt x="45708" y="290764"/>
                </a:lnTo>
                <a:lnTo>
                  <a:pt x="46982" y="294173"/>
                </a:lnTo>
                <a:lnTo>
                  <a:pt x="49102" y="297716"/>
                </a:lnTo>
                <a:lnTo>
                  <a:pt x="57150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44"/>
          <p:cNvSpPr/>
          <p:nvPr/>
        </p:nvSpPr>
        <p:spPr>
          <a:xfrm>
            <a:off x="4491990" y="5212789"/>
            <a:ext cx="262886" cy="673454"/>
          </a:xfrm>
          <a:custGeom>
            <a:avLst/>
            <a:gdLst/>
            <a:ahLst/>
            <a:cxnLst/>
            <a:rect l="0" t="0" r="0" b="0"/>
            <a:pathLst>
              <a:path w="262886" h="673454">
                <a:moveTo>
                  <a:pt x="68580" y="79300"/>
                </a:moveTo>
                <a:lnTo>
                  <a:pt x="88262" y="89142"/>
                </a:lnTo>
                <a:lnTo>
                  <a:pt x="93414" y="93411"/>
                </a:lnTo>
                <a:lnTo>
                  <a:pt x="96566" y="96328"/>
                </a:lnTo>
                <a:lnTo>
                  <a:pt x="98667" y="99542"/>
                </a:lnTo>
                <a:lnTo>
                  <a:pt x="102894" y="113944"/>
                </a:lnTo>
                <a:lnTo>
                  <a:pt x="124682" y="200875"/>
                </a:lnTo>
                <a:lnTo>
                  <a:pt x="128841" y="218770"/>
                </a:lnTo>
                <a:lnTo>
                  <a:pt x="131614" y="231970"/>
                </a:lnTo>
                <a:lnTo>
                  <a:pt x="134695" y="250024"/>
                </a:lnTo>
                <a:lnTo>
                  <a:pt x="136835" y="270253"/>
                </a:lnTo>
                <a:lnTo>
                  <a:pt x="140402" y="275505"/>
                </a:lnTo>
                <a:lnTo>
                  <a:pt x="143131" y="278683"/>
                </a:lnTo>
                <a:lnTo>
                  <a:pt x="146221" y="280802"/>
                </a:lnTo>
                <a:lnTo>
                  <a:pt x="153040" y="283157"/>
                </a:lnTo>
                <a:lnTo>
                  <a:pt x="160304" y="284203"/>
                </a:lnTo>
                <a:lnTo>
                  <a:pt x="164019" y="284482"/>
                </a:lnTo>
                <a:lnTo>
                  <a:pt x="166496" y="283399"/>
                </a:lnTo>
                <a:lnTo>
                  <a:pt x="168147" y="281406"/>
                </a:lnTo>
                <a:lnTo>
                  <a:pt x="173858" y="269147"/>
                </a:lnTo>
                <a:lnTo>
                  <a:pt x="180140" y="257656"/>
                </a:lnTo>
                <a:lnTo>
                  <a:pt x="187165" y="248317"/>
                </a:lnTo>
                <a:lnTo>
                  <a:pt x="194521" y="236546"/>
                </a:lnTo>
                <a:lnTo>
                  <a:pt x="198260" y="229850"/>
                </a:lnTo>
                <a:lnTo>
                  <a:pt x="202416" y="215638"/>
                </a:lnTo>
                <a:lnTo>
                  <a:pt x="205532" y="198315"/>
                </a:lnTo>
                <a:lnTo>
                  <a:pt x="211151" y="173682"/>
                </a:lnTo>
                <a:lnTo>
                  <a:pt x="214427" y="161272"/>
                </a:lnTo>
                <a:lnTo>
                  <a:pt x="221454" y="137322"/>
                </a:lnTo>
                <a:lnTo>
                  <a:pt x="225424" y="117365"/>
                </a:lnTo>
                <a:lnTo>
                  <a:pt x="226482" y="108486"/>
                </a:lnTo>
                <a:lnTo>
                  <a:pt x="227188" y="96217"/>
                </a:lnTo>
                <a:lnTo>
                  <a:pt x="227972" y="65653"/>
                </a:lnTo>
                <a:lnTo>
                  <a:pt x="228517" y="18597"/>
                </a:lnTo>
                <a:lnTo>
                  <a:pt x="228583" y="0"/>
                </a:lnTo>
                <a:lnTo>
                  <a:pt x="234662" y="11636"/>
                </a:lnTo>
                <a:lnTo>
                  <a:pt x="237721" y="24031"/>
                </a:lnTo>
                <a:lnTo>
                  <a:pt x="241031" y="41184"/>
                </a:lnTo>
                <a:lnTo>
                  <a:pt x="244507" y="61510"/>
                </a:lnTo>
                <a:lnTo>
                  <a:pt x="248095" y="77600"/>
                </a:lnTo>
                <a:lnTo>
                  <a:pt x="251756" y="90867"/>
                </a:lnTo>
                <a:lnTo>
                  <a:pt x="255467" y="102252"/>
                </a:lnTo>
                <a:lnTo>
                  <a:pt x="257942" y="113651"/>
                </a:lnTo>
                <a:lnTo>
                  <a:pt x="259591" y="125061"/>
                </a:lnTo>
                <a:lnTo>
                  <a:pt x="260691" y="136477"/>
                </a:lnTo>
                <a:lnTo>
                  <a:pt x="261423" y="147898"/>
                </a:lnTo>
                <a:lnTo>
                  <a:pt x="261912" y="159322"/>
                </a:lnTo>
                <a:lnTo>
                  <a:pt x="262238" y="170749"/>
                </a:lnTo>
                <a:lnTo>
                  <a:pt x="262885" y="416728"/>
                </a:lnTo>
                <a:lnTo>
                  <a:pt x="260346" y="437602"/>
                </a:lnTo>
                <a:lnTo>
                  <a:pt x="256114" y="459138"/>
                </a:lnTo>
                <a:lnTo>
                  <a:pt x="250753" y="481116"/>
                </a:lnTo>
                <a:lnTo>
                  <a:pt x="245908" y="499577"/>
                </a:lnTo>
                <a:lnTo>
                  <a:pt x="237139" y="530250"/>
                </a:lnTo>
                <a:lnTo>
                  <a:pt x="231753" y="546304"/>
                </a:lnTo>
                <a:lnTo>
                  <a:pt x="218994" y="581074"/>
                </a:lnTo>
                <a:lnTo>
                  <a:pt x="212036" y="595426"/>
                </a:lnTo>
                <a:lnTo>
                  <a:pt x="204857" y="607534"/>
                </a:lnTo>
                <a:lnTo>
                  <a:pt x="197531" y="618146"/>
                </a:lnTo>
                <a:lnTo>
                  <a:pt x="191378" y="626491"/>
                </a:lnTo>
                <a:lnTo>
                  <a:pt x="186005" y="633324"/>
                </a:lnTo>
                <a:lnTo>
                  <a:pt x="181153" y="639149"/>
                </a:lnTo>
                <a:lnTo>
                  <a:pt x="176649" y="644303"/>
                </a:lnTo>
                <a:lnTo>
                  <a:pt x="172376" y="649009"/>
                </a:lnTo>
                <a:lnTo>
                  <a:pt x="164241" y="657624"/>
                </a:lnTo>
                <a:lnTo>
                  <a:pt x="156392" y="665687"/>
                </a:lnTo>
                <a:lnTo>
                  <a:pt x="152521" y="668345"/>
                </a:lnTo>
                <a:lnTo>
                  <a:pt x="144834" y="671297"/>
                </a:lnTo>
                <a:lnTo>
                  <a:pt x="137184" y="672611"/>
                </a:lnTo>
                <a:lnTo>
                  <a:pt x="133366" y="672961"/>
                </a:lnTo>
                <a:lnTo>
                  <a:pt x="127011" y="673193"/>
                </a:lnTo>
                <a:lnTo>
                  <a:pt x="109789" y="673453"/>
                </a:lnTo>
                <a:lnTo>
                  <a:pt x="99862" y="672252"/>
                </a:lnTo>
                <a:lnTo>
                  <a:pt x="89435" y="670181"/>
                </a:lnTo>
                <a:lnTo>
                  <a:pt x="78673" y="667531"/>
                </a:lnTo>
                <a:lnTo>
                  <a:pt x="70228" y="665764"/>
                </a:lnTo>
                <a:lnTo>
                  <a:pt x="63329" y="664586"/>
                </a:lnTo>
                <a:lnTo>
                  <a:pt x="57459" y="663801"/>
                </a:lnTo>
                <a:lnTo>
                  <a:pt x="52276" y="662007"/>
                </a:lnTo>
                <a:lnTo>
                  <a:pt x="47551" y="659542"/>
                </a:lnTo>
                <a:lnTo>
                  <a:pt x="43130" y="656628"/>
                </a:lnTo>
                <a:lnTo>
                  <a:pt x="38914" y="653415"/>
                </a:lnTo>
                <a:lnTo>
                  <a:pt x="30841" y="646459"/>
                </a:lnTo>
                <a:lnTo>
                  <a:pt x="23020" y="635748"/>
                </a:lnTo>
                <a:lnTo>
                  <a:pt x="15311" y="623790"/>
                </a:lnTo>
                <a:lnTo>
                  <a:pt x="7652" y="614242"/>
                </a:lnTo>
                <a:lnTo>
                  <a:pt x="3401" y="605766"/>
                </a:lnTo>
                <a:lnTo>
                  <a:pt x="0" y="5593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45"/>
          <p:cNvSpPr/>
          <p:nvPr/>
        </p:nvSpPr>
        <p:spPr>
          <a:xfrm>
            <a:off x="4869179" y="5235102"/>
            <a:ext cx="240031" cy="56988"/>
          </a:xfrm>
          <a:custGeom>
            <a:avLst/>
            <a:gdLst/>
            <a:ahLst/>
            <a:cxnLst/>
            <a:rect l="0" t="0" r="0" b="0"/>
            <a:pathLst>
              <a:path w="240031" h="56988">
                <a:moveTo>
                  <a:pt x="0" y="56987"/>
                </a:moveTo>
                <a:lnTo>
                  <a:pt x="12136" y="38784"/>
                </a:lnTo>
                <a:lnTo>
                  <a:pt x="18251" y="32152"/>
                </a:lnTo>
                <a:lnTo>
                  <a:pt x="24868" y="26460"/>
                </a:lnTo>
                <a:lnTo>
                  <a:pt x="31818" y="21396"/>
                </a:lnTo>
                <a:lnTo>
                  <a:pt x="38993" y="18020"/>
                </a:lnTo>
                <a:lnTo>
                  <a:pt x="46315" y="15769"/>
                </a:lnTo>
                <a:lnTo>
                  <a:pt x="53737" y="14268"/>
                </a:lnTo>
                <a:lnTo>
                  <a:pt x="61225" y="11998"/>
                </a:lnTo>
                <a:lnTo>
                  <a:pt x="68757" y="9215"/>
                </a:lnTo>
                <a:lnTo>
                  <a:pt x="76318" y="6089"/>
                </a:lnTo>
                <a:lnTo>
                  <a:pt x="83899" y="4005"/>
                </a:lnTo>
                <a:lnTo>
                  <a:pt x="91493" y="2616"/>
                </a:lnTo>
                <a:lnTo>
                  <a:pt x="99095" y="1690"/>
                </a:lnTo>
                <a:lnTo>
                  <a:pt x="107974" y="1072"/>
                </a:lnTo>
                <a:lnTo>
                  <a:pt x="117703" y="661"/>
                </a:lnTo>
                <a:lnTo>
                  <a:pt x="139943" y="203"/>
                </a:lnTo>
                <a:lnTo>
                  <a:pt x="166760" y="0"/>
                </a:lnTo>
                <a:lnTo>
                  <a:pt x="178484" y="1216"/>
                </a:lnTo>
                <a:lnTo>
                  <a:pt x="188839" y="3297"/>
                </a:lnTo>
                <a:lnTo>
                  <a:pt x="198283" y="5954"/>
                </a:lnTo>
                <a:lnTo>
                  <a:pt x="207119" y="7725"/>
                </a:lnTo>
                <a:lnTo>
                  <a:pt x="215550" y="8906"/>
                </a:lnTo>
                <a:lnTo>
                  <a:pt x="240030" y="112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46"/>
          <p:cNvSpPr/>
          <p:nvPr/>
        </p:nvSpPr>
        <p:spPr>
          <a:xfrm>
            <a:off x="4914900" y="5269229"/>
            <a:ext cx="240030" cy="91441"/>
          </a:xfrm>
          <a:custGeom>
            <a:avLst/>
            <a:gdLst/>
            <a:ahLst/>
            <a:cxnLst/>
            <a:rect l="0" t="0" r="0" b="0"/>
            <a:pathLst>
              <a:path w="240030" h="91441">
                <a:moveTo>
                  <a:pt x="0" y="91440"/>
                </a:moveTo>
                <a:lnTo>
                  <a:pt x="112783" y="35049"/>
                </a:lnTo>
                <a:lnTo>
                  <a:pt x="124719" y="29716"/>
                </a:lnTo>
                <a:lnTo>
                  <a:pt x="136486" y="24891"/>
                </a:lnTo>
                <a:lnTo>
                  <a:pt x="148140" y="20404"/>
                </a:lnTo>
                <a:lnTo>
                  <a:pt x="158450" y="16143"/>
                </a:lnTo>
                <a:lnTo>
                  <a:pt x="167863" y="12032"/>
                </a:lnTo>
                <a:lnTo>
                  <a:pt x="176679" y="8021"/>
                </a:lnTo>
                <a:lnTo>
                  <a:pt x="183825" y="5348"/>
                </a:lnTo>
                <a:lnTo>
                  <a:pt x="189860" y="3565"/>
                </a:lnTo>
                <a:lnTo>
                  <a:pt x="195153" y="2377"/>
                </a:lnTo>
                <a:lnTo>
                  <a:pt x="201222" y="1585"/>
                </a:lnTo>
                <a:lnTo>
                  <a:pt x="207808" y="1057"/>
                </a:lnTo>
                <a:lnTo>
                  <a:pt x="24002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47"/>
          <p:cNvSpPr/>
          <p:nvPr/>
        </p:nvSpPr>
        <p:spPr>
          <a:xfrm>
            <a:off x="4240529" y="5943784"/>
            <a:ext cx="249648" cy="296996"/>
          </a:xfrm>
          <a:custGeom>
            <a:avLst/>
            <a:gdLst/>
            <a:ahLst/>
            <a:cxnLst/>
            <a:rect l="0" t="0" r="0" b="0"/>
            <a:pathLst>
              <a:path w="249648" h="296996">
                <a:moveTo>
                  <a:pt x="0" y="79825"/>
                </a:moveTo>
                <a:lnTo>
                  <a:pt x="6069" y="67690"/>
                </a:lnTo>
                <a:lnTo>
                  <a:pt x="10396" y="62845"/>
                </a:lnTo>
                <a:lnTo>
                  <a:pt x="15821" y="58345"/>
                </a:lnTo>
                <a:lnTo>
                  <a:pt x="21977" y="54075"/>
                </a:lnTo>
                <a:lnTo>
                  <a:pt x="27352" y="49958"/>
                </a:lnTo>
                <a:lnTo>
                  <a:pt x="32205" y="45944"/>
                </a:lnTo>
                <a:lnTo>
                  <a:pt x="36710" y="41998"/>
                </a:lnTo>
                <a:lnTo>
                  <a:pt x="42254" y="39367"/>
                </a:lnTo>
                <a:lnTo>
                  <a:pt x="48489" y="37613"/>
                </a:lnTo>
                <a:lnTo>
                  <a:pt x="55186" y="36444"/>
                </a:lnTo>
                <a:lnTo>
                  <a:pt x="60921" y="34394"/>
                </a:lnTo>
                <a:lnTo>
                  <a:pt x="66014" y="31759"/>
                </a:lnTo>
                <a:lnTo>
                  <a:pt x="70680" y="28731"/>
                </a:lnTo>
                <a:lnTo>
                  <a:pt x="76330" y="26713"/>
                </a:lnTo>
                <a:lnTo>
                  <a:pt x="82637" y="25367"/>
                </a:lnTo>
                <a:lnTo>
                  <a:pt x="89381" y="24470"/>
                </a:lnTo>
                <a:lnTo>
                  <a:pt x="96418" y="22601"/>
                </a:lnTo>
                <a:lnTo>
                  <a:pt x="103649" y="20086"/>
                </a:lnTo>
                <a:lnTo>
                  <a:pt x="111010" y="17140"/>
                </a:lnTo>
                <a:lnTo>
                  <a:pt x="118456" y="13905"/>
                </a:lnTo>
                <a:lnTo>
                  <a:pt x="133504" y="6924"/>
                </a:lnTo>
                <a:lnTo>
                  <a:pt x="139803" y="4554"/>
                </a:lnTo>
                <a:lnTo>
                  <a:pt x="145272" y="2975"/>
                </a:lnTo>
                <a:lnTo>
                  <a:pt x="150189" y="1922"/>
                </a:lnTo>
                <a:lnTo>
                  <a:pt x="156006" y="1220"/>
                </a:lnTo>
                <a:lnTo>
                  <a:pt x="162424" y="751"/>
                </a:lnTo>
                <a:lnTo>
                  <a:pt x="175059" y="232"/>
                </a:lnTo>
                <a:lnTo>
                  <a:pt x="184907" y="0"/>
                </a:lnTo>
                <a:lnTo>
                  <a:pt x="189312" y="1208"/>
                </a:lnTo>
                <a:lnTo>
                  <a:pt x="193518" y="3284"/>
                </a:lnTo>
                <a:lnTo>
                  <a:pt x="197592" y="5938"/>
                </a:lnTo>
                <a:lnTo>
                  <a:pt x="201578" y="8977"/>
                </a:lnTo>
                <a:lnTo>
                  <a:pt x="205506" y="12273"/>
                </a:lnTo>
                <a:lnTo>
                  <a:pt x="209394" y="15741"/>
                </a:lnTo>
                <a:lnTo>
                  <a:pt x="211986" y="19322"/>
                </a:lnTo>
                <a:lnTo>
                  <a:pt x="214866" y="26688"/>
                </a:lnTo>
                <a:lnTo>
                  <a:pt x="216147" y="34195"/>
                </a:lnTo>
                <a:lnTo>
                  <a:pt x="216488" y="37976"/>
                </a:lnTo>
                <a:lnTo>
                  <a:pt x="215445" y="44305"/>
                </a:lnTo>
                <a:lnTo>
                  <a:pt x="213480" y="52336"/>
                </a:lnTo>
                <a:lnTo>
                  <a:pt x="210901" y="61499"/>
                </a:lnTo>
                <a:lnTo>
                  <a:pt x="206641" y="70148"/>
                </a:lnTo>
                <a:lnTo>
                  <a:pt x="201261" y="78454"/>
                </a:lnTo>
                <a:lnTo>
                  <a:pt x="195134" y="86531"/>
                </a:lnTo>
                <a:lnTo>
                  <a:pt x="189780" y="94456"/>
                </a:lnTo>
                <a:lnTo>
                  <a:pt x="184940" y="102279"/>
                </a:lnTo>
                <a:lnTo>
                  <a:pt x="180443" y="110035"/>
                </a:lnTo>
                <a:lnTo>
                  <a:pt x="176176" y="116475"/>
                </a:lnTo>
                <a:lnTo>
                  <a:pt x="172061" y="122038"/>
                </a:lnTo>
                <a:lnTo>
                  <a:pt x="168048" y="127017"/>
                </a:lnTo>
                <a:lnTo>
                  <a:pt x="161561" y="134147"/>
                </a:lnTo>
                <a:lnTo>
                  <a:pt x="137324" y="159417"/>
                </a:lnTo>
                <a:lnTo>
                  <a:pt x="137193" y="159753"/>
                </a:lnTo>
                <a:lnTo>
                  <a:pt x="155373" y="153744"/>
                </a:lnTo>
                <a:lnTo>
                  <a:pt x="162003" y="151964"/>
                </a:lnTo>
                <a:lnTo>
                  <a:pt x="167692" y="150778"/>
                </a:lnTo>
                <a:lnTo>
                  <a:pt x="172755" y="149987"/>
                </a:lnTo>
                <a:lnTo>
                  <a:pt x="179940" y="149460"/>
                </a:lnTo>
                <a:lnTo>
                  <a:pt x="188540" y="149109"/>
                </a:lnTo>
                <a:lnTo>
                  <a:pt x="217583" y="148544"/>
                </a:lnTo>
                <a:lnTo>
                  <a:pt x="231404" y="148446"/>
                </a:lnTo>
                <a:lnTo>
                  <a:pt x="234280" y="149703"/>
                </a:lnTo>
                <a:lnTo>
                  <a:pt x="236197" y="151810"/>
                </a:lnTo>
                <a:lnTo>
                  <a:pt x="237474" y="154485"/>
                </a:lnTo>
                <a:lnTo>
                  <a:pt x="239597" y="156269"/>
                </a:lnTo>
                <a:lnTo>
                  <a:pt x="242281" y="157458"/>
                </a:lnTo>
                <a:lnTo>
                  <a:pt x="245341" y="158250"/>
                </a:lnTo>
                <a:lnTo>
                  <a:pt x="247381" y="161318"/>
                </a:lnTo>
                <a:lnTo>
                  <a:pt x="248741" y="165904"/>
                </a:lnTo>
                <a:lnTo>
                  <a:pt x="249647" y="171501"/>
                </a:lnTo>
                <a:lnTo>
                  <a:pt x="248982" y="177773"/>
                </a:lnTo>
                <a:lnTo>
                  <a:pt x="247268" y="184494"/>
                </a:lnTo>
                <a:lnTo>
                  <a:pt x="235393" y="219599"/>
                </a:lnTo>
                <a:lnTo>
                  <a:pt x="231858" y="227617"/>
                </a:lnTo>
                <a:lnTo>
                  <a:pt x="228233" y="234234"/>
                </a:lnTo>
                <a:lnTo>
                  <a:pt x="224545" y="239914"/>
                </a:lnTo>
                <a:lnTo>
                  <a:pt x="220817" y="246241"/>
                </a:lnTo>
                <a:lnTo>
                  <a:pt x="217062" y="252999"/>
                </a:lnTo>
                <a:lnTo>
                  <a:pt x="213288" y="260045"/>
                </a:lnTo>
                <a:lnTo>
                  <a:pt x="208232" y="264742"/>
                </a:lnTo>
                <a:lnTo>
                  <a:pt x="202321" y="267873"/>
                </a:lnTo>
                <a:lnTo>
                  <a:pt x="195841" y="269960"/>
                </a:lnTo>
                <a:lnTo>
                  <a:pt x="190251" y="273892"/>
                </a:lnTo>
                <a:lnTo>
                  <a:pt x="185254" y="279053"/>
                </a:lnTo>
                <a:lnTo>
                  <a:pt x="180653" y="285034"/>
                </a:lnTo>
                <a:lnTo>
                  <a:pt x="176316" y="289021"/>
                </a:lnTo>
                <a:lnTo>
                  <a:pt x="172154" y="291679"/>
                </a:lnTo>
                <a:lnTo>
                  <a:pt x="168110" y="293451"/>
                </a:lnTo>
                <a:lnTo>
                  <a:pt x="162873" y="294632"/>
                </a:lnTo>
                <a:lnTo>
                  <a:pt x="156842" y="295420"/>
                </a:lnTo>
                <a:lnTo>
                  <a:pt x="137161" y="2969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48"/>
          <p:cNvSpPr/>
          <p:nvPr/>
        </p:nvSpPr>
        <p:spPr>
          <a:xfrm>
            <a:off x="4583593" y="5916272"/>
            <a:ext cx="176359" cy="244498"/>
          </a:xfrm>
          <a:custGeom>
            <a:avLst/>
            <a:gdLst/>
            <a:ahLst/>
            <a:cxnLst/>
            <a:rect l="0" t="0" r="0" b="0"/>
            <a:pathLst>
              <a:path w="176359" h="244498">
                <a:moveTo>
                  <a:pt x="11266" y="27328"/>
                </a:moveTo>
                <a:lnTo>
                  <a:pt x="23402" y="15192"/>
                </a:lnTo>
                <a:lnTo>
                  <a:pt x="26977" y="10347"/>
                </a:lnTo>
                <a:lnTo>
                  <a:pt x="29360" y="5847"/>
                </a:lnTo>
                <a:lnTo>
                  <a:pt x="30949" y="1577"/>
                </a:lnTo>
                <a:lnTo>
                  <a:pt x="32008" y="0"/>
                </a:lnTo>
                <a:lnTo>
                  <a:pt x="32714" y="219"/>
                </a:lnTo>
                <a:lnTo>
                  <a:pt x="33185" y="1636"/>
                </a:lnTo>
                <a:lnTo>
                  <a:pt x="30959" y="7660"/>
                </a:lnTo>
                <a:lnTo>
                  <a:pt x="26935" y="16755"/>
                </a:lnTo>
                <a:lnTo>
                  <a:pt x="21712" y="27900"/>
                </a:lnTo>
                <a:lnTo>
                  <a:pt x="18230" y="36599"/>
                </a:lnTo>
                <a:lnTo>
                  <a:pt x="15909" y="43669"/>
                </a:lnTo>
                <a:lnTo>
                  <a:pt x="14362" y="49651"/>
                </a:lnTo>
                <a:lnTo>
                  <a:pt x="12060" y="56180"/>
                </a:lnTo>
                <a:lnTo>
                  <a:pt x="9256" y="63073"/>
                </a:lnTo>
                <a:lnTo>
                  <a:pt x="6116" y="70207"/>
                </a:lnTo>
                <a:lnTo>
                  <a:pt x="4023" y="76234"/>
                </a:lnTo>
                <a:lnTo>
                  <a:pt x="2627" y="81521"/>
                </a:lnTo>
                <a:lnTo>
                  <a:pt x="1697" y="86317"/>
                </a:lnTo>
                <a:lnTo>
                  <a:pt x="1077" y="93324"/>
                </a:lnTo>
                <a:lnTo>
                  <a:pt x="664" y="101805"/>
                </a:lnTo>
                <a:lnTo>
                  <a:pt x="388" y="111269"/>
                </a:lnTo>
                <a:lnTo>
                  <a:pt x="0" y="160996"/>
                </a:lnTo>
                <a:lnTo>
                  <a:pt x="1215" y="174860"/>
                </a:lnTo>
                <a:lnTo>
                  <a:pt x="3296" y="185373"/>
                </a:lnTo>
                <a:lnTo>
                  <a:pt x="5953" y="193650"/>
                </a:lnTo>
                <a:lnTo>
                  <a:pt x="7724" y="200440"/>
                </a:lnTo>
                <a:lnTo>
                  <a:pt x="8905" y="206236"/>
                </a:lnTo>
                <a:lnTo>
                  <a:pt x="9692" y="211370"/>
                </a:lnTo>
                <a:lnTo>
                  <a:pt x="11487" y="216062"/>
                </a:lnTo>
                <a:lnTo>
                  <a:pt x="13953" y="220460"/>
                </a:lnTo>
                <a:lnTo>
                  <a:pt x="16868" y="224663"/>
                </a:lnTo>
                <a:lnTo>
                  <a:pt x="20081" y="227464"/>
                </a:lnTo>
                <a:lnTo>
                  <a:pt x="23493" y="229332"/>
                </a:lnTo>
                <a:lnTo>
                  <a:pt x="27037" y="230577"/>
                </a:lnTo>
                <a:lnTo>
                  <a:pt x="31940" y="231407"/>
                </a:lnTo>
                <a:lnTo>
                  <a:pt x="37749" y="231961"/>
                </a:lnTo>
                <a:lnTo>
                  <a:pt x="49707" y="232575"/>
                </a:lnTo>
                <a:lnTo>
                  <a:pt x="59254" y="232849"/>
                </a:lnTo>
                <a:lnTo>
                  <a:pt x="63578" y="231652"/>
                </a:lnTo>
                <a:lnTo>
                  <a:pt x="67731" y="229583"/>
                </a:lnTo>
                <a:lnTo>
                  <a:pt x="71770" y="226935"/>
                </a:lnTo>
                <a:lnTo>
                  <a:pt x="75732" y="225169"/>
                </a:lnTo>
                <a:lnTo>
                  <a:pt x="79644" y="223992"/>
                </a:lnTo>
                <a:lnTo>
                  <a:pt x="83521" y="223207"/>
                </a:lnTo>
                <a:lnTo>
                  <a:pt x="87376" y="221414"/>
                </a:lnTo>
                <a:lnTo>
                  <a:pt x="91217" y="218949"/>
                </a:lnTo>
                <a:lnTo>
                  <a:pt x="95047" y="216035"/>
                </a:lnTo>
                <a:lnTo>
                  <a:pt x="100140" y="211552"/>
                </a:lnTo>
                <a:lnTo>
                  <a:pt x="106075" y="206024"/>
                </a:lnTo>
                <a:lnTo>
                  <a:pt x="127784" y="184969"/>
                </a:lnTo>
                <a:lnTo>
                  <a:pt x="140335" y="172532"/>
                </a:lnTo>
                <a:lnTo>
                  <a:pt x="144302" y="167310"/>
                </a:lnTo>
                <a:lnTo>
                  <a:pt x="148217" y="161289"/>
                </a:lnTo>
                <a:lnTo>
                  <a:pt x="152097" y="154735"/>
                </a:lnTo>
                <a:lnTo>
                  <a:pt x="155953" y="149096"/>
                </a:lnTo>
                <a:lnTo>
                  <a:pt x="159794" y="144066"/>
                </a:lnTo>
                <a:lnTo>
                  <a:pt x="163625" y="139443"/>
                </a:lnTo>
                <a:lnTo>
                  <a:pt x="167449" y="132551"/>
                </a:lnTo>
                <a:lnTo>
                  <a:pt x="171268" y="124147"/>
                </a:lnTo>
                <a:lnTo>
                  <a:pt x="175084" y="114734"/>
                </a:lnTo>
                <a:lnTo>
                  <a:pt x="176358" y="107188"/>
                </a:lnTo>
                <a:lnTo>
                  <a:pt x="175938" y="100888"/>
                </a:lnTo>
                <a:lnTo>
                  <a:pt x="174387" y="95418"/>
                </a:lnTo>
                <a:lnTo>
                  <a:pt x="173354" y="89231"/>
                </a:lnTo>
                <a:lnTo>
                  <a:pt x="172665" y="82566"/>
                </a:lnTo>
                <a:lnTo>
                  <a:pt x="172205" y="75584"/>
                </a:lnTo>
                <a:lnTo>
                  <a:pt x="170629" y="70928"/>
                </a:lnTo>
                <a:lnTo>
                  <a:pt x="168308" y="67825"/>
                </a:lnTo>
                <a:lnTo>
                  <a:pt x="165491" y="65756"/>
                </a:lnTo>
                <a:lnTo>
                  <a:pt x="161073" y="64376"/>
                </a:lnTo>
                <a:lnTo>
                  <a:pt x="155587" y="63457"/>
                </a:lnTo>
                <a:lnTo>
                  <a:pt x="149390" y="62844"/>
                </a:lnTo>
                <a:lnTo>
                  <a:pt x="142719" y="64975"/>
                </a:lnTo>
                <a:lnTo>
                  <a:pt x="135732" y="68935"/>
                </a:lnTo>
                <a:lnTo>
                  <a:pt x="128533" y="74117"/>
                </a:lnTo>
                <a:lnTo>
                  <a:pt x="121195" y="80110"/>
                </a:lnTo>
                <a:lnTo>
                  <a:pt x="113762" y="86646"/>
                </a:lnTo>
                <a:lnTo>
                  <a:pt x="100000" y="99411"/>
                </a:lnTo>
                <a:lnTo>
                  <a:pt x="89650" y="109318"/>
                </a:lnTo>
                <a:lnTo>
                  <a:pt x="85113" y="115008"/>
                </a:lnTo>
                <a:lnTo>
                  <a:pt x="80817" y="121341"/>
                </a:lnTo>
                <a:lnTo>
                  <a:pt x="76683" y="128103"/>
                </a:lnTo>
                <a:lnTo>
                  <a:pt x="72658" y="133881"/>
                </a:lnTo>
                <a:lnTo>
                  <a:pt x="68704" y="139004"/>
                </a:lnTo>
                <a:lnTo>
                  <a:pt x="64798" y="143688"/>
                </a:lnTo>
                <a:lnTo>
                  <a:pt x="60924" y="148081"/>
                </a:lnTo>
                <a:lnTo>
                  <a:pt x="53233" y="156349"/>
                </a:lnTo>
                <a:lnTo>
                  <a:pt x="49404" y="162872"/>
                </a:lnTo>
                <a:lnTo>
                  <a:pt x="45582" y="171030"/>
                </a:lnTo>
                <a:lnTo>
                  <a:pt x="41763" y="180280"/>
                </a:lnTo>
                <a:lnTo>
                  <a:pt x="39218" y="187715"/>
                </a:lnTo>
                <a:lnTo>
                  <a:pt x="37521" y="193943"/>
                </a:lnTo>
                <a:lnTo>
                  <a:pt x="36389" y="199365"/>
                </a:lnTo>
                <a:lnTo>
                  <a:pt x="35635" y="204249"/>
                </a:lnTo>
                <a:lnTo>
                  <a:pt x="35132" y="208775"/>
                </a:lnTo>
                <a:lnTo>
                  <a:pt x="34797" y="213063"/>
                </a:lnTo>
                <a:lnTo>
                  <a:pt x="33304" y="215921"/>
                </a:lnTo>
                <a:lnTo>
                  <a:pt x="31038" y="217826"/>
                </a:lnTo>
                <a:lnTo>
                  <a:pt x="28258" y="219096"/>
                </a:lnTo>
                <a:lnTo>
                  <a:pt x="26404" y="221213"/>
                </a:lnTo>
                <a:lnTo>
                  <a:pt x="25168" y="223895"/>
                </a:lnTo>
                <a:lnTo>
                  <a:pt x="24344" y="226952"/>
                </a:lnTo>
                <a:lnTo>
                  <a:pt x="25065" y="228990"/>
                </a:lnTo>
                <a:lnTo>
                  <a:pt x="26816" y="230349"/>
                </a:lnTo>
                <a:lnTo>
                  <a:pt x="29252" y="231256"/>
                </a:lnTo>
                <a:lnTo>
                  <a:pt x="32147" y="233129"/>
                </a:lnTo>
                <a:lnTo>
                  <a:pt x="35347" y="235649"/>
                </a:lnTo>
                <a:lnTo>
                  <a:pt x="38750" y="238598"/>
                </a:lnTo>
                <a:lnTo>
                  <a:pt x="42289" y="240565"/>
                </a:lnTo>
                <a:lnTo>
                  <a:pt x="45918" y="241876"/>
                </a:lnTo>
                <a:lnTo>
                  <a:pt x="54800" y="243980"/>
                </a:lnTo>
                <a:lnTo>
                  <a:pt x="58069" y="244152"/>
                </a:lnTo>
                <a:lnTo>
                  <a:pt x="79847" y="2444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49"/>
          <p:cNvSpPr/>
          <p:nvPr/>
        </p:nvSpPr>
        <p:spPr>
          <a:xfrm>
            <a:off x="4800600" y="5852224"/>
            <a:ext cx="168734" cy="228194"/>
          </a:xfrm>
          <a:custGeom>
            <a:avLst/>
            <a:gdLst/>
            <a:ahLst/>
            <a:cxnLst/>
            <a:rect l="0" t="0" r="0" b="0"/>
            <a:pathLst>
              <a:path w="168734" h="228194">
                <a:moveTo>
                  <a:pt x="0" y="22795"/>
                </a:moveTo>
                <a:lnTo>
                  <a:pt x="6067" y="28863"/>
                </a:lnTo>
                <a:lnTo>
                  <a:pt x="10395" y="40810"/>
                </a:lnTo>
                <a:lnTo>
                  <a:pt x="15820" y="58936"/>
                </a:lnTo>
                <a:lnTo>
                  <a:pt x="21976" y="81179"/>
                </a:lnTo>
                <a:lnTo>
                  <a:pt x="26081" y="98548"/>
                </a:lnTo>
                <a:lnTo>
                  <a:pt x="28817" y="112667"/>
                </a:lnTo>
                <a:lnTo>
                  <a:pt x="30641" y="124620"/>
                </a:lnTo>
                <a:lnTo>
                  <a:pt x="31857" y="133858"/>
                </a:lnTo>
                <a:lnTo>
                  <a:pt x="32668" y="141288"/>
                </a:lnTo>
                <a:lnTo>
                  <a:pt x="33208" y="147510"/>
                </a:lnTo>
                <a:lnTo>
                  <a:pt x="33569" y="154198"/>
                </a:lnTo>
                <a:lnTo>
                  <a:pt x="33969" y="168404"/>
                </a:lnTo>
                <a:lnTo>
                  <a:pt x="35346" y="174477"/>
                </a:lnTo>
                <a:lnTo>
                  <a:pt x="37534" y="179797"/>
                </a:lnTo>
                <a:lnTo>
                  <a:pt x="40263" y="184613"/>
                </a:lnTo>
                <a:lnTo>
                  <a:pt x="42081" y="189094"/>
                </a:lnTo>
                <a:lnTo>
                  <a:pt x="43294" y="193351"/>
                </a:lnTo>
                <a:lnTo>
                  <a:pt x="44103" y="197459"/>
                </a:lnTo>
                <a:lnTo>
                  <a:pt x="45912" y="202738"/>
                </a:lnTo>
                <a:lnTo>
                  <a:pt x="48388" y="208797"/>
                </a:lnTo>
                <a:lnTo>
                  <a:pt x="51308" y="215376"/>
                </a:lnTo>
                <a:lnTo>
                  <a:pt x="54525" y="219763"/>
                </a:lnTo>
                <a:lnTo>
                  <a:pt x="57940" y="222687"/>
                </a:lnTo>
                <a:lnTo>
                  <a:pt x="61487" y="224636"/>
                </a:lnTo>
                <a:lnTo>
                  <a:pt x="66391" y="225936"/>
                </a:lnTo>
                <a:lnTo>
                  <a:pt x="72201" y="226803"/>
                </a:lnTo>
                <a:lnTo>
                  <a:pt x="78614" y="227380"/>
                </a:lnTo>
                <a:lnTo>
                  <a:pt x="84159" y="227765"/>
                </a:lnTo>
                <a:lnTo>
                  <a:pt x="89126" y="228022"/>
                </a:lnTo>
                <a:lnTo>
                  <a:pt x="93707" y="228193"/>
                </a:lnTo>
                <a:lnTo>
                  <a:pt x="98031" y="227037"/>
                </a:lnTo>
                <a:lnTo>
                  <a:pt x="102184" y="224997"/>
                </a:lnTo>
                <a:lnTo>
                  <a:pt x="106222" y="222366"/>
                </a:lnTo>
                <a:lnTo>
                  <a:pt x="108915" y="219342"/>
                </a:lnTo>
                <a:lnTo>
                  <a:pt x="110710" y="216057"/>
                </a:lnTo>
                <a:lnTo>
                  <a:pt x="111906" y="212596"/>
                </a:lnTo>
                <a:lnTo>
                  <a:pt x="113974" y="207749"/>
                </a:lnTo>
                <a:lnTo>
                  <a:pt x="119658" y="195590"/>
                </a:lnTo>
                <a:lnTo>
                  <a:pt x="129998" y="174465"/>
                </a:lnTo>
                <a:lnTo>
                  <a:pt x="134925" y="162008"/>
                </a:lnTo>
                <a:lnTo>
                  <a:pt x="147173" y="127848"/>
                </a:lnTo>
                <a:lnTo>
                  <a:pt x="152725" y="109340"/>
                </a:lnTo>
                <a:lnTo>
                  <a:pt x="157697" y="90652"/>
                </a:lnTo>
                <a:lnTo>
                  <a:pt x="162281" y="71843"/>
                </a:lnTo>
                <a:lnTo>
                  <a:pt x="165337" y="58034"/>
                </a:lnTo>
                <a:lnTo>
                  <a:pt x="167375" y="47558"/>
                </a:lnTo>
                <a:lnTo>
                  <a:pt x="168733" y="39303"/>
                </a:lnTo>
                <a:lnTo>
                  <a:pt x="168368" y="32531"/>
                </a:lnTo>
                <a:lnTo>
                  <a:pt x="166856" y="26746"/>
                </a:lnTo>
                <a:lnTo>
                  <a:pt x="164577" y="21619"/>
                </a:lnTo>
                <a:lnTo>
                  <a:pt x="163058" y="16931"/>
                </a:lnTo>
                <a:lnTo>
                  <a:pt x="162045" y="12536"/>
                </a:lnTo>
                <a:lnTo>
                  <a:pt x="161370" y="8336"/>
                </a:lnTo>
                <a:lnTo>
                  <a:pt x="159650" y="5535"/>
                </a:lnTo>
                <a:lnTo>
                  <a:pt x="157233" y="3669"/>
                </a:lnTo>
                <a:lnTo>
                  <a:pt x="154352" y="2424"/>
                </a:lnTo>
                <a:lnTo>
                  <a:pt x="149891" y="1595"/>
                </a:lnTo>
                <a:lnTo>
                  <a:pt x="144377" y="1042"/>
                </a:lnTo>
                <a:lnTo>
                  <a:pt x="132747" y="427"/>
                </a:lnTo>
                <a:lnTo>
                  <a:pt x="123345" y="154"/>
                </a:lnTo>
                <a:lnTo>
                  <a:pt x="104844" y="0"/>
                </a:lnTo>
                <a:lnTo>
                  <a:pt x="96566" y="1249"/>
                </a:lnTo>
                <a:lnTo>
                  <a:pt x="87237" y="3351"/>
                </a:lnTo>
                <a:lnTo>
                  <a:pt x="77208" y="6022"/>
                </a:lnTo>
                <a:lnTo>
                  <a:pt x="66712" y="10343"/>
                </a:lnTo>
                <a:lnTo>
                  <a:pt x="55905" y="15764"/>
                </a:lnTo>
                <a:lnTo>
                  <a:pt x="44889" y="21918"/>
                </a:lnTo>
                <a:lnTo>
                  <a:pt x="36276" y="26021"/>
                </a:lnTo>
                <a:lnTo>
                  <a:pt x="29264" y="28755"/>
                </a:lnTo>
                <a:lnTo>
                  <a:pt x="11429" y="342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50"/>
          <p:cNvSpPr/>
          <p:nvPr/>
        </p:nvSpPr>
        <p:spPr>
          <a:xfrm>
            <a:off x="4949190" y="5760719"/>
            <a:ext cx="136632" cy="114112"/>
          </a:xfrm>
          <a:custGeom>
            <a:avLst/>
            <a:gdLst/>
            <a:ahLst/>
            <a:cxnLst/>
            <a:rect l="0" t="0" r="0" b="0"/>
            <a:pathLst>
              <a:path w="136632" h="114112">
                <a:moveTo>
                  <a:pt x="45719" y="0"/>
                </a:moveTo>
                <a:lnTo>
                  <a:pt x="45719" y="87545"/>
                </a:lnTo>
                <a:lnTo>
                  <a:pt x="46989" y="90113"/>
                </a:lnTo>
                <a:lnTo>
                  <a:pt x="49106" y="93096"/>
                </a:lnTo>
                <a:lnTo>
                  <a:pt x="51788" y="96354"/>
                </a:lnTo>
                <a:lnTo>
                  <a:pt x="54845" y="99796"/>
                </a:lnTo>
                <a:lnTo>
                  <a:pt x="61628" y="107007"/>
                </a:lnTo>
                <a:lnTo>
                  <a:pt x="66486" y="109438"/>
                </a:lnTo>
                <a:lnTo>
                  <a:pt x="72264" y="111059"/>
                </a:lnTo>
                <a:lnTo>
                  <a:pt x="87652" y="113660"/>
                </a:lnTo>
                <a:lnTo>
                  <a:pt x="90184" y="113873"/>
                </a:lnTo>
                <a:lnTo>
                  <a:pt x="93143" y="114016"/>
                </a:lnTo>
                <a:lnTo>
                  <a:pt x="96385" y="114111"/>
                </a:lnTo>
                <a:lnTo>
                  <a:pt x="99817" y="112904"/>
                </a:lnTo>
                <a:lnTo>
                  <a:pt x="103374" y="110829"/>
                </a:lnTo>
                <a:lnTo>
                  <a:pt x="107016" y="108177"/>
                </a:lnTo>
                <a:lnTo>
                  <a:pt x="110714" y="105138"/>
                </a:lnTo>
                <a:lnTo>
                  <a:pt x="114449" y="101842"/>
                </a:lnTo>
                <a:lnTo>
                  <a:pt x="118209" y="98375"/>
                </a:lnTo>
                <a:lnTo>
                  <a:pt x="120716" y="94793"/>
                </a:lnTo>
                <a:lnTo>
                  <a:pt x="122387" y="91136"/>
                </a:lnTo>
                <a:lnTo>
                  <a:pt x="123501" y="87427"/>
                </a:lnTo>
                <a:lnTo>
                  <a:pt x="125514" y="83685"/>
                </a:lnTo>
                <a:lnTo>
                  <a:pt x="128126" y="79921"/>
                </a:lnTo>
                <a:lnTo>
                  <a:pt x="131137" y="76141"/>
                </a:lnTo>
                <a:lnTo>
                  <a:pt x="133145" y="71080"/>
                </a:lnTo>
                <a:lnTo>
                  <a:pt x="134483" y="65167"/>
                </a:lnTo>
                <a:lnTo>
                  <a:pt x="136631" y="49562"/>
                </a:lnTo>
                <a:lnTo>
                  <a:pt x="135537" y="47011"/>
                </a:lnTo>
                <a:lnTo>
                  <a:pt x="133538" y="44041"/>
                </a:lnTo>
                <a:lnTo>
                  <a:pt x="130935" y="40791"/>
                </a:lnTo>
                <a:lnTo>
                  <a:pt x="129200" y="37354"/>
                </a:lnTo>
                <a:lnTo>
                  <a:pt x="128043" y="33793"/>
                </a:lnTo>
                <a:lnTo>
                  <a:pt x="127272" y="30149"/>
                </a:lnTo>
                <a:lnTo>
                  <a:pt x="124218" y="27719"/>
                </a:lnTo>
                <a:lnTo>
                  <a:pt x="119642" y="26100"/>
                </a:lnTo>
                <a:lnTo>
                  <a:pt x="114051" y="25020"/>
                </a:lnTo>
                <a:lnTo>
                  <a:pt x="109054" y="24300"/>
                </a:lnTo>
                <a:lnTo>
                  <a:pt x="104453" y="23820"/>
                </a:lnTo>
                <a:lnTo>
                  <a:pt x="100115" y="23500"/>
                </a:lnTo>
                <a:lnTo>
                  <a:pt x="95953" y="23287"/>
                </a:lnTo>
                <a:lnTo>
                  <a:pt x="87942" y="23050"/>
                </a:lnTo>
                <a:lnTo>
                  <a:pt x="82758" y="24257"/>
                </a:lnTo>
                <a:lnTo>
                  <a:pt x="76762" y="26332"/>
                </a:lnTo>
                <a:lnTo>
                  <a:pt x="70224" y="28984"/>
                </a:lnTo>
                <a:lnTo>
                  <a:pt x="63326" y="30753"/>
                </a:lnTo>
                <a:lnTo>
                  <a:pt x="56187" y="31932"/>
                </a:lnTo>
                <a:lnTo>
                  <a:pt x="48888" y="32718"/>
                </a:lnTo>
                <a:lnTo>
                  <a:pt x="41482" y="34512"/>
                </a:lnTo>
                <a:lnTo>
                  <a:pt x="34005" y="36978"/>
                </a:lnTo>
                <a:lnTo>
                  <a:pt x="0" y="457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Something new: segments of chord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43000"/>
            <a:ext cx="8229600" cy="2667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In the figure below, chords AB and CD intersect inside circle O. AM and MB are called </a:t>
            </a:r>
            <a:r>
              <a:rPr lang="en-US" sz="2800" i="1"/>
              <a:t>the segments of chord.</a:t>
            </a:r>
          </a:p>
          <a:p>
            <a:pPr>
              <a:lnSpc>
                <a:spcPct val="80000"/>
              </a:lnSpc>
            </a:pPr>
            <a:r>
              <a:rPr lang="en-US" sz="2800"/>
              <a:t>The phrase "segment of a chord" will refer to the length of a segment as well as the segment itself (in the same way that we use the terms "radius" and "diameter").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3352800"/>
            <a:ext cx="2995613" cy="322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The relationship between segments of chord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8001000" cy="17335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/>
              <a:t>Theorem</a:t>
            </a:r>
            <a:r>
              <a:rPr lang="en-US" sz="2400"/>
              <a:t>: When two chords intersect inside a circle, the product of the segments of one chord equals the product of the segments of the other chord.</a:t>
            </a:r>
          </a:p>
          <a:p>
            <a:pPr>
              <a:lnSpc>
                <a:spcPct val="90000"/>
              </a:lnSpc>
            </a:pPr>
            <a:r>
              <a:rPr lang="en-US" sz="2400"/>
              <a:t>r * s = t * u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2819400"/>
            <a:ext cx="329565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MARTPenAnnotation209"/>
          <p:cNvSpPr/>
          <p:nvPr/>
        </p:nvSpPr>
        <p:spPr>
          <a:xfrm>
            <a:off x="6219591" y="4903994"/>
            <a:ext cx="89474" cy="67872"/>
          </a:xfrm>
          <a:custGeom>
            <a:avLst/>
            <a:gdLst/>
            <a:ahLst/>
            <a:cxnLst/>
            <a:rect l="0" t="0" r="0" b="0"/>
            <a:pathLst>
              <a:path w="89474" h="67872">
                <a:moveTo>
                  <a:pt x="32618" y="10906"/>
                </a:moveTo>
                <a:lnTo>
                  <a:pt x="12936" y="10906"/>
                </a:lnTo>
                <a:lnTo>
                  <a:pt x="11877" y="12176"/>
                </a:lnTo>
                <a:lnTo>
                  <a:pt x="11170" y="14292"/>
                </a:lnTo>
                <a:lnTo>
                  <a:pt x="10700" y="16973"/>
                </a:lnTo>
                <a:lnTo>
                  <a:pt x="9116" y="20031"/>
                </a:lnTo>
                <a:lnTo>
                  <a:pt x="6790" y="23339"/>
                </a:lnTo>
                <a:lnTo>
                  <a:pt x="0" y="31706"/>
                </a:lnTo>
                <a:lnTo>
                  <a:pt x="713" y="33663"/>
                </a:lnTo>
                <a:lnTo>
                  <a:pt x="2458" y="36237"/>
                </a:lnTo>
                <a:lnTo>
                  <a:pt x="8316" y="43426"/>
                </a:lnTo>
                <a:lnTo>
                  <a:pt x="10067" y="44015"/>
                </a:lnTo>
                <a:lnTo>
                  <a:pt x="12504" y="44409"/>
                </a:lnTo>
                <a:lnTo>
                  <a:pt x="19473" y="45040"/>
                </a:lnTo>
                <a:lnTo>
                  <a:pt x="21315" y="43822"/>
                </a:lnTo>
                <a:lnTo>
                  <a:pt x="23813" y="41740"/>
                </a:lnTo>
                <a:lnTo>
                  <a:pt x="26748" y="39082"/>
                </a:lnTo>
                <a:lnTo>
                  <a:pt x="28705" y="36040"/>
                </a:lnTo>
                <a:lnTo>
                  <a:pt x="30009" y="32742"/>
                </a:lnTo>
                <a:lnTo>
                  <a:pt x="32104" y="24391"/>
                </a:lnTo>
                <a:lnTo>
                  <a:pt x="31005" y="22436"/>
                </a:lnTo>
                <a:lnTo>
                  <a:pt x="29003" y="19862"/>
                </a:lnTo>
                <a:lnTo>
                  <a:pt x="26398" y="16877"/>
                </a:lnTo>
                <a:lnTo>
                  <a:pt x="23391" y="14886"/>
                </a:lnTo>
                <a:lnTo>
                  <a:pt x="20118" y="13560"/>
                </a:lnTo>
                <a:lnTo>
                  <a:pt x="16664" y="12675"/>
                </a:lnTo>
                <a:lnTo>
                  <a:pt x="13092" y="13355"/>
                </a:lnTo>
                <a:lnTo>
                  <a:pt x="9441" y="15079"/>
                </a:lnTo>
                <a:lnTo>
                  <a:pt x="5737" y="17497"/>
                </a:lnTo>
                <a:lnTo>
                  <a:pt x="4538" y="19110"/>
                </a:lnTo>
                <a:lnTo>
                  <a:pt x="5008" y="20185"/>
                </a:lnTo>
                <a:lnTo>
                  <a:pt x="6591" y="20902"/>
                </a:lnTo>
                <a:lnTo>
                  <a:pt x="7647" y="22650"/>
                </a:lnTo>
                <a:lnTo>
                  <a:pt x="8350" y="25085"/>
                </a:lnTo>
                <a:lnTo>
                  <a:pt x="8820" y="27978"/>
                </a:lnTo>
                <a:lnTo>
                  <a:pt x="11673" y="31178"/>
                </a:lnTo>
                <a:lnTo>
                  <a:pt x="16115" y="34580"/>
                </a:lnTo>
                <a:lnTo>
                  <a:pt x="21616" y="38119"/>
                </a:lnTo>
                <a:lnTo>
                  <a:pt x="26553" y="39208"/>
                </a:lnTo>
                <a:lnTo>
                  <a:pt x="31115" y="38663"/>
                </a:lnTo>
                <a:lnTo>
                  <a:pt x="41494" y="34733"/>
                </a:lnTo>
                <a:lnTo>
                  <a:pt x="61495" y="27984"/>
                </a:lnTo>
                <a:lnTo>
                  <a:pt x="68380" y="24831"/>
                </a:lnTo>
                <a:lnTo>
                  <a:pt x="74239" y="21460"/>
                </a:lnTo>
                <a:lnTo>
                  <a:pt x="86701" y="12990"/>
                </a:lnTo>
                <a:lnTo>
                  <a:pt x="87724" y="11025"/>
                </a:lnTo>
                <a:lnTo>
                  <a:pt x="88405" y="8446"/>
                </a:lnTo>
                <a:lnTo>
                  <a:pt x="88860" y="5455"/>
                </a:lnTo>
                <a:lnTo>
                  <a:pt x="87892" y="3462"/>
                </a:lnTo>
                <a:lnTo>
                  <a:pt x="85978" y="2133"/>
                </a:lnTo>
                <a:lnTo>
                  <a:pt x="83431" y="1247"/>
                </a:lnTo>
                <a:lnTo>
                  <a:pt x="80463" y="657"/>
                </a:lnTo>
                <a:lnTo>
                  <a:pt x="77215" y="263"/>
                </a:lnTo>
                <a:lnTo>
                  <a:pt x="73780" y="0"/>
                </a:lnTo>
                <a:lnTo>
                  <a:pt x="68949" y="1095"/>
                </a:lnTo>
                <a:lnTo>
                  <a:pt x="63189" y="3096"/>
                </a:lnTo>
                <a:lnTo>
                  <a:pt x="47829" y="9363"/>
                </a:lnTo>
                <a:lnTo>
                  <a:pt x="45299" y="11147"/>
                </a:lnTo>
                <a:lnTo>
                  <a:pt x="42342" y="13606"/>
                </a:lnTo>
                <a:lnTo>
                  <a:pt x="39102" y="16516"/>
                </a:lnTo>
                <a:lnTo>
                  <a:pt x="32113" y="23136"/>
                </a:lnTo>
                <a:lnTo>
                  <a:pt x="11537" y="43423"/>
                </a:lnTo>
                <a:lnTo>
                  <a:pt x="10944" y="45283"/>
                </a:lnTo>
                <a:lnTo>
                  <a:pt x="10549" y="47794"/>
                </a:lnTo>
                <a:lnTo>
                  <a:pt x="10285" y="50738"/>
                </a:lnTo>
                <a:lnTo>
                  <a:pt x="10109" y="53970"/>
                </a:lnTo>
                <a:lnTo>
                  <a:pt x="9805" y="65949"/>
                </a:lnTo>
                <a:lnTo>
                  <a:pt x="11060" y="66652"/>
                </a:lnTo>
                <a:lnTo>
                  <a:pt x="13166" y="67120"/>
                </a:lnTo>
                <a:lnTo>
                  <a:pt x="15840" y="67432"/>
                </a:lnTo>
                <a:lnTo>
                  <a:pt x="21433" y="67640"/>
                </a:lnTo>
                <a:lnTo>
                  <a:pt x="37808" y="67871"/>
                </a:lnTo>
                <a:lnTo>
                  <a:pt x="44968" y="66662"/>
                </a:lnTo>
                <a:lnTo>
                  <a:pt x="51011" y="64587"/>
                </a:lnTo>
                <a:lnTo>
                  <a:pt x="56310" y="61933"/>
                </a:lnTo>
                <a:lnTo>
                  <a:pt x="61113" y="58894"/>
                </a:lnTo>
                <a:lnTo>
                  <a:pt x="65585" y="55598"/>
                </a:lnTo>
                <a:lnTo>
                  <a:pt x="75819" y="47250"/>
                </a:lnTo>
                <a:lnTo>
                  <a:pt x="76659" y="45296"/>
                </a:lnTo>
                <a:lnTo>
                  <a:pt x="77219" y="42722"/>
                </a:lnTo>
                <a:lnTo>
                  <a:pt x="77592" y="39736"/>
                </a:lnTo>
                <a:lnTo>
                  <a:pt x="76571" y="36476"/>
                </a:lnTo>
                <a:lnTo>
                  <a:pt x="74620" y="33032"/>
                </a:lnTo>
                <a:lnTo>
                  <a:pt x="72050" y="29467"/>
                </a:lnTo>
                <a:lnTo>
                  <a:pt x="67796" y="27090"/>
                </a:lnTo>
                <a:lnTo>
                  <a:pt x="62420" y="25505"/>
                </a:lnTo>
                <a:lnTo>
                  <a:pt x="56296" y="24448"/>
                </a:lnTo>
                <a:lnTo>
                  <a:pt x="50944" y="23744"/>
                </a:lnTo>
                <a:lnTo>
                  <a:pt x="46105" y="23275"/>
                </a:lnTo>
                <a:lnTo>
                  <a:pt x="41610" y="22961"/>
                </a:lnTo>
                <a:lnTo>
                  <a:pt x="37343" y="24023"/>
                </a:lnTo>
                <a:lnTo>
                  <a:pt x="33228" y="26000"/>
                </a:lnTo>
                <a:lnTo>
                  <a:pt x="29215" y="28589"/>
                </a:lnTo>
                <a:lnTo>
                  <a:pt x="26539" y="31584"/>
                </a:lnTo>
                <a:lnTo>
                  <a:pt x="24756" y="34851"/>
                </a:lnTo>
                <a:lnTo>
                  <a:pt x="23567" y="38299"/>
                </a:lnTo>
                <a:lnTo>
                  <a:pt x="22774" y="41868"/>
                </a:lnTo>
                <a:lnTo>
                  <a:pt x="22245" y="45517"/>
                </a:lnTo>
                <a:lnTo>
                  <a:pt x="21893" y="49220"/>
                </a:lnTo>
                <a:lnTo>
                  <a:pt x="22928" y="52959"/>
                </a:lnTo>
                <a:lnTo>
                  <a:pt x="24889" y="56721"/>
                </a:lnTo>
                <a:lnTo>
                  <a:pt x="27465" y="60499"/>
                </a:lnTo>
                <a:lnTo>
                  <a:pt x="30453" y="63018"/>
                </a:lnTo>
                <a:lnTo>
                  <a:pt x="33715" y="64697"/>
                </a:lnTo>
                <a:lnTo>
                  <a:pt x="37159" y="65816"/>
                </a:lnTo>
                <a:lnTo>
                  <a:pt x="40726" y="66563"/>
                </a:lnTo>
                <a:lnTo>
                  <a:pt x="44373" y="67061"/>
                </a:lnTo>
                <a:lnTo>
                  <a:pt x="48075" y="67392"/>
                </a:lnTo>
                <a:lnTo>
                  <a:pt x="51813" y="67613"/>
                </a:lnTo>
                <a:lnTo>
                  <a:pt x="59352" y="67859"/>
                </a:lnTo>
                <a:lnTo>
                  <a:pt x="61872" y="66654"/>
                </a:lnTo>
                <a:lnTo>
                  <a:pt x="63550" y="64582"/>
                </a:lnTo>
                <a:lnTo>
                  <a:pt x="64670" y="61930"/>
                </a:lnTo>
                <a:lnTo>
                  <a:pt x="67956" y="58892"/>
                </a:lnTo>
                <a:lnTo>
                  <a:pt x="72687" y="55596"/>
                </a:lnTo>
                <a:lnTo>
                  <a:pt x="78381" y="52129"/>
                </a:lnTo>
                <a:lnTo>
                  <a:pt x="82177" y="48548"/>
                </a:lnTo>
                <a:lnTo>
                  <a:pt x="84707" y="44891"/>
                </a:lnTo>
                <a:lnTo>
                  <a:pt x="88769" y="35963"/>
                </a:lnTo>
                <a:lnTo>
                  <a:pt x="89102" y="33960"/>
                </a:lnTo>
                <a:lnTo>
                  <a:pt x="89324" y="31355"/>
                </a:lnTo>
                <a:lnTo>
                  <a:pt x="89473" y="28349"/>
                </a:lnTo>
                <a:lnTo>
                  <a:pt x="88301" y="25074"/>
                </a:lnTo>
                <a:lnTo>
                  <a:pt x="86250" y="21622"/>
                </a:lnTo>
                <a:lnTo>
                  <a:pt x="79902" y="13022"/>
                </a:lnTo>
                <a:lnTo>
                  <a:pt x="78110" y="12317"/>
                </a:lnTo>
                <a:lnTo>
                  <a:pt x="75646" y="11846"/>
                </a:lnTo>
                <a:lnTo>
                  <a:pt x="72734" y="11533"/>
                </a:lnTo>
                <a:lnTo>
                  <a:pt x="69522" y="11324"/>
                </a:lnTo>
                <a:lnTo>
                  <a:pt x="66111" y="11184"/>
                </a:lnTo>
                <a:lnTo>
                  <a:pt x="58934" y="11029"/>
                </a:lnTo>
                <a:lnTo>
                  <a:pt x="46260" y="10922"/>
                </a:lnTo>
                <a:lnTo>
                  <a:pt x="42982" y="12186"/>
                </a:lnTo>
                <a:lnTo>
                  <a:pt x="38258" y="14299"/>
                </a:lnTo>
                <a:lnTo>
                  <a:pt x="32568" y="16978"/>
                </a:lnTo>
                <a:lnTo>
                  <a:pt x="27505" y="20034"/>
                </a:lnTo>
                <a:lnTo>
                  <a:pt x="22859" y="23341"/>
                </a:lnTo>
                <a:lnTo>
                  <a:pt x="32618" y="337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10"/>
          <p:cNvSpPr/>
          <p:nvPr/>
        </p:nvSpPr>
        <p:spPr>
          <a:xfrm>
            <a:off x="6149339" y="4732021"/>
            <a:ext cx="285751" cy="91439"/>
          </a:xfrm>
          <a:custGeom>
            <a:avLst/>
            <a:gdLst/>
            <a:ahLst/>
            <a:cxnLst/>
            <a:rect l="0" t="0" r="0" b="0"/>
            <a:pathLst>
              <a:path w="285751" h="91439">
                <a:moveTo>
                  <a:pt x="0" y="91438"/>
                </a:moveTo>
                <a:lnTo>
                  <a:pt x="15909" y="75530"/>
                </a:lnTo>
                <a:lnTo>
                  <a:pt x="22037" y="70672"/>
                </a:lnTo>
                <a:lnTo>
                  <a:pt x="29931" y="64895"/>
                </a:lnTo>
                <a:lnTo>
                  <a:pt x="39004" y="58502"/>
                </a:lnTo>
                <a:lnTo>
                  <a:pt x="46323" y="52971"/>
                </a:lnTo>
                <a:lnTo>
                  <a:pt x="52472" y="48013"/>
                </a:lnTo>
                <a:lnTo>
                  <a:pt x="57842" y="43439"/>
                </a:lnTo>
                <a:lnTo>
                  <a:pt x="63961" y="39118"/>
                </a:lnTo>
                <a:lnTo>
                  <a:pt x="70581" y="34969"/>
                </a:lnTo>
                <a:lnTo>
                  <a:pt x="77534" y="30932"/>
                </a:lnTo>
                <a:lnTo>
                  <a:pt x="83439" y="26971"/>
                </a:lnTo>
                <a:lnTo>
                  <a:pt x="88646" y="23060"/>
                </a:lnTo>
                <a:lnTo>
                  <a:pt x="93388" y="19183"/>
                </a:lnTo>
                <a:lnTo>
                  <a:pt x="97819" y="16598"/>
                </a:lnTo>
                <a:lnTo>
                  <a:pt x="102043" y="14875"/>
                </a:lnTo>
                <a:lnTo>
                  <a:pt x="106128" y="13726"/>
                </a:lnTo>
                <a:lnTo>
                  <a:pt x="108853" y="11690"/>
                </a:lnTo>
                <a:lnTo>
                  <a:pt x="110669" y="9063"/>
                </a:lnTo>
                <a:lnTo>
                  <a:pt x="111879" y="6042"/>
                </a:lnTo>
                <a:lnTo>
                  <a:pt x="113956" y="4027"/>
                </a:lnTo>
                <a:lnTo>
                  <a:pt x="116611" y="2684"/>
                </a:lnTo>
                <a:lnTo>
                  <a:pt x="122947" y="1192"/>
                </a:lnTo>
                <a:lnTo>
                  <a:pt x="129997" y="529"/>
                </a:lnTo>
                <a:lnTo>
                  <a:pt x="137364" y="234"/>
                </a:lnTo>
                <a:lnTo>
                  <a:pt x="148680" y="103"/>
                </a:lnTo>
                <a:lnTo>
                  <a:pt x="231523" y="0"/>
                </a:lnTo>
                <a:lnTo>
                  <a:pt x="235629" y="1269"/>
                </a:lnTo>
                <a:lnTo>
                  <a:pt x="239636" y="3386"/>
                </a:lnTo>
                <a:lnTo>
                  <a:pt x="249125" y="9839"/>
                </a:lnTo>
                <a:lnTo>
                  <a:pt x="253809" y="10722"/>
                </a:lnTo>
                <a:lnTo>
                  <a:pt x="261097" y="11289"/>
                </a:lnTo>
                <a:lnTo>
                  <a:pt x="261695" y="12605"/>
                </a:lnTo>
                <a:lnTo>
                  <a:pt x="262093" y="14753"/>
                </a:lnTo>
                <a:lnTo>
                  <a:pt x="262733" y="21257"/>
                </a:lnTo>
                <a:lnTo>
                  <a:pt x="264055" y="23061"/>
                </a:lnTo>
                <a:lnTo>
                  <a:pt x="266207" y="25533"/>
                </a:lnTo>
                <a:lnTo>
                  <a:pt x="273846" y="33776"/>
                </a:lnTo>
                <a:lnTo>
                  <a:pt x="277496" y="34060"/>
                </a:lnTo>
                <a:lnTo>
                  <a:pt x="285750" y="342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11"/>
          <p:cNvSpPr/>
          <p:nvPr/>
        </p:nvSpPr>
        <p:spPr>
          <a:xfrm>
            <a:off x="6128068" y="5097779"/>
            <a:ext cx="249872" cy="79486"/>
          </a:xfrm>
          <a:custGeom>
            <a:avLst/>
            <a:gdLst/>
            <a:ahLst/>
            <a:cxnLst/>
            <a:rect l="0" t="0" r="0" b="0"/>
            <a:pathLst>
              <a:path w="249872" h="79486">
                <a:moveTo>
                  <a:pt x="9841" y="0"/>
                </a:moveTo>
                <a:lnTo>
                  <a:pt x="0" y="19683"/>
                </a:lnTo>
                <a:lnTo>
                  <a:pt x="741" y="22012"/>
                </a:lnTo>
                <a:lnTo>
                  <a:pt x="2505" y="24835"/>
                </a:lnTo>
                <a:lnTo>
                  <a:pt x="4950" y="27987"/>
                </a:lnTo>
                <a:lnTo>
                  <a:pt x="6581" y="31358"/>
                </a:lnTo>
                <a:lnTo>
                  <a:pt x="7667" y="34875"/>
                </a:lnTo>
                <a:lnTo>
                  <a:pt x="8392" y="38490"/>
                </a:lnTo>
                <a:lnTo>
                  <a:pt x="10145" y="40900"/>
                </a:lnTo>
                <a:lnTo>
                  <a:pt x="12584" y="42507"/>
                </a:lnTo>
                <a:lnTo>
                  <a:pt x="15480" y="43578"/>
                </a:lnTo>
                <a:lnTo>
                  <a:pt x="18680" y="45562"/>
                </a:lnTo>
                <a:lnTo>
                  <a:pt x="22084" y="48155"/>
                </a:lnTo>
                <a:lnTo>
                  <a:pt x="25623" y="51154"/>
                </a:lnTo>
                <a:lnTo>
                  <a:pt x="29253" y="54422"/>
                </a:lnTo>
                <a:lnTo>
                  <a:pt x="41921" y="66465"/>
                </a:lnTo>
                <a:lnTo>
                  <a:pt x="45198" y="68440"/>
                </a:lnTo>
                <a:lnTo>
                  <a:pt x="49923" y="71027"/>
                </a:lnTo>
                <a:lnTo>
                  <a:pt x="55612" y="74021"/>
                </a:lnTo>
                <a:lnTo>
                  <a:pt x="60675" y="76018"/>
                </a:lnTo>
                <a:lnTo>
                  <a:pt x="65321" y="77348"/>
                </a:lnTo>
                <a:lnTo>
                  <a:pt x="69688" y="78236"/>
                </a:lnTo>
                <a:lnTo>
                  <a:pt x="80219" y="78827"/>
                </a:lnTo>
                <a:lnTo>
                  <a:pt x="112241" y="79485"/>
                </a:lnTo>
                <a:lnTo>
                  <a:pt x="125098" y="78390"/>
                </a:lnTo>
                <a:lnTo>
                  <a:pt x="134939" y="76390"/>
                </a:lnTo>
                <a:lnTo>
                  <a:pt x="142770" y="73787"/>
                </a:lnTo>
                <a:lnTo>
                  <a:pt x="149260" y="72051"/>
                </a:lnTo>
                <a:lnTo>
                  <a:pt x="154857" y="70895"/>
                </a:lnTo>
                <a:lnTo>
                  <a:pt x="159859" y="70123"/>
                </a:lnTo>
                <a:lnTo>
                  <a:pt x="164463" y="69609"/>
                </a:lnTo>
                <a:lnTo>
                  <a:pt x="168803" y="69266"/>
                </a:lnTo>
                <a:lnTo>
                  <a:pt x="172966" y="69037"/>
                </a:lnTo>
                <a:lnTo>
                  <a:pt x="177011" y="67615"/>
                </a:lnTo>
                <a:lnTo>
                  <a:pt x="180978" y="65397"/>
                </a:lnTo>
                <a:lnTo>
                  <a:pt x="184893" y="62648"/>
                </a:lnTo>
                <a:lnTo>
                  <a:pt x="188772" y="60816"/>
                </a:lnTo>
                <a:lnTo>
                  <a:pt x="196470" y="58779"/>
                </a:lnTo>
                <a:lnTo>
                  <a:pt x="204124" y="57874"/>
                </a:lnTo>
                <a:lnTo>
                  <a:pt x="207943" y="57633"/>
                </a:lnTo>
                <a:lnTo>
                  <a:pt x="210490" y="56202"/>
                </a:lnTo>
                <a:lnTo>
                  <a:pt x="212187" y="53978"/>
                </a:lnTo>
                <a:lnTo>
                  <a:pt x="213318" y="51226"/>
                </a:lnTo>
                <a:lnTo>
                  <a:pt x="216612" y="48121"/>
                </a:lnTo>
                <a:lnTo>
                  <a:pt x="221349" y="44781"/>
                </a:lnTo>
                <a:lnTo>
                  <a:pt x="227046" y="41284"/>
                </a:lnTo>
                <a:lnTo>
                  <a:pt x="230845" y="37683"/>
                </a:lnTo>
                <a:lnTo>
                  <a:pt x="233377" y="34012"/>
                </a:lnTo>
                <a:lnTo>
                  <a:pt x="237441" y="25063"/>
                </a:lnTo>
                <a:lnTo>
                  <a:pt x="239044" y="24329"/>
                </a:lnTo>
                <a:lnTo>
                  <a:pt x="246099" y="23296"/>
                </a:lnTo>
                <a:lnTo>
                  <a:pt x="248195" y="23054"/>
                </a:lnTo>
                <a:lnTo>
                  <a:pt x="248754" y="21719"/>
                </a:lnTo>
                <a:lnTo>
                  <a:pt x="249126" y="19560"/>
                </a:lnTo>
                <a:lnTo>
                  <a:pt x="249871" y="114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12"/>
          <p:cNvSpPr/>
          <p:nvPr/>
        </p:nvSpPr>
        <p:spPr>
          <a:xfrm>
            <a:off x="5864249" y="4080729"/>
            <a:ext cx="292733" cy="285472"/>
          </a:xfrm>
          <a:custGeom>
            <a:avLst/>
            <a:gdLst/>
            <a:ahLst/>
            <a:cxnLst/>
            <a:rect l="0" t="0" r="0" b="0"/>
            <a:pathLst>
              <a:path w="292733" h="285472">
                <a:moveTo>
                  <a:pt x="113641" y="79791"/>
                </a:moveTo>
                <a:lnTo>
                  <a:pt x="97732" y="63881"/>
                </a:lnTo>
                <a:lnTo>
                  <a:pt x="94145" y="61565"/>
                </a:lnTo>
                <a:lnTo>
                  <a:pt x="86773" y="58990"/>
                </a:lnTo>
                <a:lnTo>
                  <a:pt x="80488" y="58304"/>
                </a:lnTo>
                <a:lnTo>
                  <a:pt x="72489" y="57846"/>
                </a:lnTo>
                <a:lnTo>
                  <a:pt x="63346" y="57540"/>
                </a:lnTo>
                <a:lnTo>
                  <a:pt x="55981" y="58607"/>
                </a:lnTo>
                <a:lnTo>
                  <a:pt x="49801" y="60588"/>
                </a:lnTo>
                <a:lnTo>
                  <a:pt x="44411" y="63179"/>
                </a:lnTo>
                <a:lnTo>
                  <a:pt x="40818" y="66176"/>
                </a:lnTo>
                <a:lnTo>
                  <a:pt x="38422" y="69444"/>
                </a:lnTo>
                <a:lnTo>
                  <a:pt x="36824" y="72893"/>
                </a:lnTo>
                <a:lnTo>
                  <a:pt x="34490" y="75192"/>
                </a:lnTo>
                <a:lnTo>
                  <a:pt x="31663" y="76725"/>
                </a:lnTo>
                <a:lnTo>
                  <a:pt x="28509" y="77747"/>
                </a:lnTo>
                <a:lnTo>
                  <a:pt x="21618" y="82269"/>
                </a:lnTo>
                <a:lnTo>
                  <a:pt x="14322" y="88512"/>
                </a:lnTo>
                <a:lnTo>
                  <a:pt x="1565" y="100538"/>
                </a:lnTo>
                <a:lnTo>
                  <a:pt x="329" y="108485"/>
                </a:lnTo>
                <a:lnTo>
                  <a:pt x="0" y="114160"/>
                </a:lnTo>
                <a:lnTo>
                  <a:pt x="1050" y="119214"/>
                </a:lnTo>
                <a:lnTo>
                  <a:pt x="3020" y="123853"/>
                </a:lnTo>
                <a:lnTo>
                  <a:pt x="5604" y="128215"/>
                </a:lnTo>
                <a:lnTo>
                  <a:pt x="8596" y="131123"/>
                </a:lnTo>
                <a:lnTo>
                  <a:pt x="11861" y="133063"/>
                </a:lnTo>
                <a:lnTo>
                  <a:pt x="15307" y="134355"/>
                </a:lnTo>
                <a:lnTo>
                  <a:pt x="22523" y="139178"/>
                </a:lnTo>
                <a:lnTo>
                  <a:pt x="26226" y="142242"/>
                </a:lnTo>
                <a:lnTo>
                  <a:pt x="29964" y="144285"/>
                </a:lnTo>
                <a:lnTo>
                  <a:pt x="37505" y="146555"/>
                </a:lnTo>
                <a:lnTo>
                  <a:pt x="55263" y="147160"/>
                </a:lnTo>
                <a:lnTo>
                  <a:pt x="174627" y="148211"/>
                </a:lnTo>
                <a:lnTo>
                  <a:pt x="188588" y="149534"/>
                </a:lnTo>
                <a:lnTo>
                  <a:pt x="201705" y="151686"/>
                </a:lnTo>
                <a:lnTo>
                  <a:pt x="214260" y="154391"/>
                </a:lnTo>
                <a:lnTo>
                  <a:pt x="225171" y="157464"/>
                </a:lnTo>
                <a:lnTo>
                  <a:pt x="234984" y="160783"/>
                </a:lnTo>
                <a:lnTo>
                  <a:pt x="256848" y="169167"/>
                </a:lnTo>
                <a:lnTo>
                  <a:pt x="263225" y="173700"/>
                </a:lnTo>
                <a:lnTo>
                  <a:pt x="271563" y="181218"/>
                </a:lnTo>
                <a:lnTo>
                  <a:pt x="283735" y="193026"/>
                </a:lnTo>
                <a:lnTo>
                  <a:pt x="287997" y="198461"/>
                </a:lnTo>
                <a:lnTo>
                  <a:pt x="290838" y="203354"/>
                </a:lnTo>
                <a:lnTo>
                  <a:pt x="292732" y="207886"/>
                </a:lnTo>
                <a:lnTo>
                  <a:pt x="292725" y="212177"/>
                </a:lnTo>
                <a:lnTo>
                  <a:pt x="291450" y="216309"/>
                </a:lnTo>
                <a:lnTo>
                  <a:pt x="286647" y="225555"/>
                </a:lnTo>
                <a:lnTo>
                  <a:pt x="280279" y="238131"/>
                </a:lnTo>
                <a:lnTo>
                  <a:pt x="276803" y="243771"/>
                </a:lnTo>
                <a:lnTo>
                  <a:pt x="273215" y="248801"/>
                </a:lnTo>
                <a:lnTo>
                  <a:pt x="269554" y="253424"/>
                </a:lnTo>
                <a:lnTo>
                  <a:pt x="262099" y="261948"/>
                </a:lnTo>
                <a:lnTo>
                  <a:pt x="258333" y="265999"/>
                </a:lnTo>
                <a:lnTo>
                  <a:pt x="253282" y="269969"/>
                </a:lnTo>
                <a:lnTo>
                  <a:pt x="247375" y="273886"/>
                </a:lnTo>
                <a:lnTo>
                  <a:pt x="240897" y="277768"/>
                </a:lnTo>
                <a:lnTo>
                  <a:pt x="234038" y="280355"/>
                </a:lnTo>
                <a:lnTo>
                  <a:pt x="226925" y="282080"/>
                </a:lnTo>
                <a:lnTo>
                  <a:pt x="219643" y="283230"/>
                </a:lnTo>
                <a:lnTo>
                  <a:pt x="213519" y="283997"/>
                </a:lnTo>
                <a:lnTo>
                  <a:pt x="208167" y="284508"/>
                </a:lnTo>
                <a:lnTo>
                  <a:pt x="203327" y="284849"/>
                </a:lnTo>
                <a:lnTo>
                  <a:pt x="194565" y="285228"/>
                </a:lnTo>
                <a:lnTo>
                  <a:pt x="182491" y="285441"/>
                </a:lnTo>
                <a:lnTo>
                  <a:pt x="178591" y="285471"/>
                </a:lnTo>
                <a:lnTo>
                  <a:pt x="174721" y="284221"/>
                </a:lnTo>
                <a:lnTo>
                  <a:pt x="167034" y="279445"/>
                </a:lnTo>
                <a:lnTo>
                  <a:pt x="159384" y="273089"/>
                </a:lnTo>
                <a:lnTo>
                  <a:pt x="155567" y="269616"/>
                </a:lnTo>
                <a:lnTo>
                  <a:pt x="153021" y="266031"/>
                </a:lnTo>
                <a:lnTo>
                  <a:pt x="150193" y="258661"/>
                </a:lnTo>
                <a:lnTo>
                  <a:pt x="148169" y="253647"/>
                </a:lnTo>
                <a:lnTo>
                  <a:pt x="145550" y="247765"/>
                </a:lnTo>
                <a:lnTo>
                  <a:pt x="142533" y="241303"/>
                </a:lnTo>
                <a:lnTo>
                  <a:pt x="140522" y="235726"/>
                </a:lnTo>
                <a:lnTo>
                  <a:pt x="139181" y="230737"/>
                </a:lnTo>
                <a:lnTo>
                  <a:pt x="138288" y="226142"/>
                </a:lnTo>
                <a:lnTo>
                  <a:pt x="138962" y="217998"/>
                </a:lnTo>
                <a:lnTo>
                  <a:pt x="140681" y="207489"/>
                </a:lnTo>
                <a:lnTo>
                  <a:pt x="143098" y="195403"/>
                </a:lnTo>
                <a:lnTo>
                  <a:pt x="149169" y="168427"/>
                </a:lnTo>
                <a:lnTo>
                  <a:pt x="152566" y="154122"/>
                </a:lnTo>
                <a:lnTo>
                  <a:pt x="158641" y="138235"/>
                </a:lnTo>
                <a:lnTo>
                  <a:pt x="166501" y="121293"/>
                </a:lnTo>
                <a:lnTo>
                  <a:pt x="175551" y="103649"/>
                </a:lnTo>
                <a:lnTo>
                  <a:pt x="181584" y="89346"/>
                </a:lnTo>
                <a:lnTo>
                  <a:pt x="185606" y="77271"/>
                </a:lnTo>
                <a:lnTo>
                  <a:pt x="188288" y="66681"/>
                </a:lnTo>
                <a:lnTo>
                  <a:pt x="190075" y="57081"/>
                </a:lnTo>
                <a:lnTo>
                  <a:pt x="191267" y="48141"/>
                </a:lnTo>
                <a:lnTo>
                  <a:pt x="192062" y="39641"/>
                </a:lnTo>
                <a:lnTo>
                  <a:pt x="191321" y="32704"/>
                </a:lnTo>
                <a:lnTo>
                  <a:pt x="189557" y="26809"/>
                </a:lnTo>
                <a:lnTo>
                  <a:pt x="187112" y="21610"/>
                </a:lnTo>
                <a:lnTo>
                  <a:pt x="184212" y="16873"/>
                </a:lnTo>
                <a:lnTo>
                  <a:pt x="177602" y="8224"/>
                </a:lnTo>
                <a:lnTo>
                  <a:pt x="174062" y="5409"/>
                </a:lnTo>
                <a:lnTo>
                  <a:pt x="170431" y="3533"/>
                </a:lnTo>
                <a:lnTo>
                  <a:pt x="166741" y="2282"/>
                </a:lnTo>
                <a:lnTo>
                  <a:pt x="161741" y="1448"/>
                </a:lnTo>
                <a:lnTo>
                  <a:pt x="155868" y="892"/>
                </a:lnTo>
                <a:lnTo>
                  <a:pt x="143838" y="275"/>
                </a:lnTo>
                <a:lnTo>
                  <a:pt x="134258" y="0"/>
                </a:lnTo>
                <a:lnTo>
                  <a:pt x="128656" y="1197"/>
                </a:lnTo>
                <a:lnTo>
                  <a:pt x="122380" y="3265"/>
                </a:lnTo>
                <a:lnTo>
                  <a:pt x="115657" y="5913"/>
                </a:lnTo>
                <a:lnTo>
                  <a:pt x="108635" y="7679"/>
                </a:lnTo>
                <a:lnTo>
                  <a:pt x="101414" y="8856"/>
                </a:lnTo>
                <a:lnTo>
                  <a:pt x="94059" y="9641"/>
                </a:lnTo>
                <a:lnTo>
                  <a:pt x="86616" y="11434"/>
                </a:lnTo>
                <a:lnTo>
                  <a:pt x="79115" y="13899"/>
                </a:lnTo>
                <a:lnTo>
                  <a:pt x="71573" y="16813"/>
                </a:lnTo>
                <a:lnTo>
                  <a:pt x="64005" y="21296"/>
                </a:lnTo>
                <a:lnTo>
                  <a:pt x="56421" y="26824"/>
                </a:lnTo>
                <a:lnTo>
                  <a:pt x="33630" y="455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13"/>
          <p:cNvSpPr/>
          <p:nvPr/>
        </p:nvSpPr>
        <p:spPr>
          <a:xfrm>
            <a:off x="6629400" y="5052059"/>
            <a:ext cx="137160" cy="285751"/>
          </a:xfrm>
          <a:custGeom>
            <a:avLst/>
            <a:gdLst/>
            <a:ahLst/>
            <a:cxnLst/>
            <a:rect l="0" t="0" r="0" b="0"/>
            <a:pathLst>
              <a:path w="137160" h="285751">
                <a:moveTo>
                  <a:pt x="0" y="0"/>
                </a:moveTo>
                <a:lnTo>
                  <a:pt x="6067" y="0"/>
                </a:lnTo>
                <a:lnTo>
                  <a:pt x="7855" y="1270"/>
                </a:lnTo>
                <a:lnTo>
                  <a:pt x="9046" y="3387"/>
                </a:lnTo>
                <a:lnTo>
                  <a:pt x="11640" y="10396"/>
                </a:lnTo>
                <a:lnTo>
                  <a:pt x="14110" y="15821"/>
                </a:lnTo>
                <a:lnTo>
                  <a:pt x="17026" y="21977"/>
                </a:lnTo>
                <a:lnTo>
                  <a:pt x="18971" y="27352"/>
                </a:lnTo>
                <a:lnTo>
                  <a:pt x="20267" y="32205"/>
                </a:lnTo>
                <a:lnTo>
                  <a:pt x="21132" y="36710"/>
                </a:lnTo>
                <a:lnTo>
                  <a:pt x="22977" y="40984"/>
                </a:lnTo>
                <a:lnTo>
                  <a:pt x="25479" y="45102"/>
                </a:lnTo>
                <a:lnTo>
                  <a:pt x="28416" y="49119"/>
                </a:lnTo>
                <a:lnTo>
                  <a:pt x="30374" y="54336"/>
                </a:lnTo>
                <a:lnTo>
                  <a:pt x="31679" y="60354"/>
                </a:lnTo>
                <a:lnTo>
                  <a:pt x="32549" y="66906"/>
                </a:lnTo>
                <a:lnTo>
                  <a:pt x="33129" y="72544"/>
                </a:lnTo>
                <a:lnTo>
                  <a:pt x="33516" y="77573"/>
                </a:lnTo>
                <a:lnTo>
                  <a:pt x="33774" y="82195"/>
                </a:lnTo>
                <a:lnTo>
                  <a:pt x="35216" y="86547"/>
                </a:lnTo>
                <a:lnTo>
                  <a:pt x="37447" y="90718"/>
                </a:lnTo>
                <a:lnTo>
                  <a:pt x="40205" y="94769"/>
                </a:lnTo>
                <a:lnTo>
                  <a:pt x="45853" y="106360"/>
                </a:lnTo>
                <a:lnTo>
                  <a:pt x="62289" y="142944"/>
                </a:lnTo>
                <a:lnTo>
                  <a:pt x="68196" y="157526"/>
                </a:lnTo>
                <a:lnTo>
                  <a:pt x="72134" y="168518"/>
                </a:lnTo>
                <a:lnTo>
                  <a:pt x="74759" y="177116"/>
                </a:lnTo>
                <a:lnTo>
                  <a:pt x="80319" y="189197"/>
                </a:lnTo>
                <a:lnTo>
                  <a:pt x="87836" y="203601"/>
                </a:lnTo>
                <a:lnTo>
                  <a:pt x="103808" y="232730"/>
                </a:lnTo>
                <a:lnTo>
                  <a:pt x="115140" y="254142"/>
                </a:lnTo>
                <a:lnTo>
                  <a:pt x="118670" y="262138"/>
                </a:lnTo>
                <a:lnTo>
                  <a:pt x="121023" y="268739"/>
                </a:lnTo>
                <a:lnTo>
                  <a:pt x="122591" y="274409"/>
                </a:lnTo>
                <a:lnTo>
                  <a:pt x="124907" y="278190"/>
                </a:lnTo>
                <a:lnTo>
                  <a:pt x="127722" y="280710"/>
                </a:lnTo>
                <a:lnTo>
                  <a:pt x="137159" y="2857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14"/>
          <p:cNvSpPr/>
          <p:nvPr/>
        </p:nvSpPr>
        <p:spPr>
          <a:xfrm>
            <a:off x="6846616" y="5006339"/>
            <a:ext cx="193582" cy="285595"/>
          </a:xfrm>
          <a:custGeom>
            <a:avLst/>
            <a:gdLst/>
            <a:ahLst/>
            <a:cxnLst/>
            <a:rect l="0" t="0" r="0" b="0"/>
            <a:pathLst>
              <a:path w="193582" h="285595">
                <a:moveTo>
                  <a:pt x="34243" y="34290"/>
                </a:moveTo>
                <a:lnTo>
                  <a:pt x="18335" y="50200"/>
                </a:lnTo>
                <a:lnTo>
                  <a:pt x="16018" y="55057"/>
                </a:lnTo>
                <a:lnTo>
                  <a:pt x="14473" y="60835"/>
                </a:lnTo>
                <a:lnTo>
                  <a:pt x="13443" y="67227"/>
                </a:lnTo>
                <a:lnTo>
                  <a:pt x="11487" y="72758"/>
                </a:lnTo>
                <a:lnTo>
                  <a:pt x="8912" y="77716"/>
                </a:lnTo>
                <a:lnTo>
                  <a:pt x="3936" y="86610"/>
                </a:lnTo>
                <a:lnTo>
                  <a:pt x="1724" y="94797"/>
                </a:lnTo>
                <a:lnTo>
                  <a:pt x="741" y="102669"/>
                </a:lnTo>
                <a:lnTo>
                  <a:pt x="478" y="106546"/>
                </a:lnTo>
                <a:lnTo>
                  <a:pt x="303" y="111671"/>
                </a:lnTo>
                <a:lnTo>
                  <a:pt x="57" y="133559"/>
                </a:lnTo>
                <a:lnTo>
                  <a:pt x="0" y="157573"/>
                </a:lnTo>
                <a:lnTo>
                  <a:pt x="1254" y="169819"/>
                </a:lnTo>
                <a:lnTo>
                  <a:pt x="3361" y="181793"/>
                </a:lnTo>
                <a:lnTo>
                  <a:pt x="6035" y="193585"/>
                </a:lnTo>
                <a:lnTo>
                  <a:pt x="7818" y="203987"/>
                </a:lnTo>
                <a:lnTo>
                  <a:pt x="9007" y="213461"/>
                </a:lnTo>
                <a:lnTo>
                  <a:pt x="9799" y="222318"/>
                </a:lnTo>
                <a:lnTo>
                  <a:pt x="11597" y="229492"/>
                </a:lnTo>
                <a:lnTo>
                  <a:pt x="14066" y="235545"/>
                </a:lnTo>
                <a:lnTo>
                  <a:pt x="21086" y="248317"/>
                </a:lnTo>
                <a:lnTo>
                  <a:pt x="25432" y="253450"/>
                </a:lnTo>
                <a:lnTo>
                  <a:pt x="31597" y="259965"/>
                </a:lnTo>
                <a:lnTo>
                  <a:pt x="51118" y="279754"/>
                </a:lnTo>
                <a:lnTo>
                  <a:pt x="54382" y="281752"/>
                </a:lnTo>
                <a:lnTo>
                  <a:pt x="57830" y="283085"/>
                </a:lnTo>
                <a:lnTo>
                  <a:pt x="61398" y="283974"/>
                </a:lnTo>
                <a:lnTo>
                  <a:pt x="65046" y="284566"/>
                </a:lnTo>
                <a:lnTo>
                  <a:pt x="68749" y="284961"/>
                </a:lnTo>
                <a:lnTo>
                  <a:pt x="72487" y="285224"/>
                </a:lnTo>
                <a:lnTo>
                  <a:pt x="76249" y="285400"/>
                </a:lnTo>
                <a:lnTo>
                  <a:pt x="83816" y="285594"/>
                </a:lnTo>
                <a:lnTo>
                  <a:pt x="87611" y="284376"/>
                </a:lnTo>
                <a:lnTo>
                  <a:pt x="91412" y="282295"/>
                </a:lnTo>
                <a:lnTo>
                  <a:pt x="95216" y="279636"/>
                </a:lnTo>
                <a:lnTo>
                  <a:pt x="100292" y="276594"/>
                </a:lnTo>
                <a:lnTo>
                  <a:pt x="106216" y="273297"/>
                </a:lnTo>
                <a:lnTo>
                  <a:pt x="112705" y="269828"/>
                </a:lnTo>
                <a:lnTo>
                  <a:pt x="118301" y="266245"/>
                </a:lnTo>
                <a:lnTo>
                  <a:pt x="123302" y="262587"/>
                </a:lnTo>
                <a:lnTo>
                  <a:pt x="127906" y="258878"/>
                </a:lnTo>
                <a:lnTo>
                  <a:pt x="133515" y="251326"/>
                </a:lnTo>
                <a:lnTo>
                  <a:pt x="139794" y="241211"/>
                </a:lnTo>
                <a:lnTo>
                  <a:pt x="146521" y="229387"/>
                </a:lnTo>
                <a:lnTo>
                  <a:pt x="152275" y="220235"/>
                </a:lnTo>
                <a:lnTo>
                  <a:pt x="157381" y="212864"/>
                </a:lnTo>
                <a:lnTo>
                  <a:pt x="162055" y="206680"/>
                </a:lnTo>
                <a:lnTo>
                  <a:pt x="166441" y="200016"/>
                </a:lnTo>
                <a:lnTo>
                  <a:pt x="170635" y="193034"/>
                </a:lnTo>
                <a:lnTo>
                  <a:pt x="174702" y="185840"/>
                </a:lnTo>
                <a:lnTo>
                  <a:pt x="182606" y="171072"/>
                </a:lnTo>
                <a:lnTo>
                  <a:pt x="186492" y="163578"/>
                </a:lnTo>
                <a:lnTo>
                  <a:pt x="189082" y="153503"/>
                </a:lnTo>
                <a:lnTo>
                  <a:pt x="190810" y="141705"/>
                </a:lnTo>
                <a:lnTo>
                  <a:pt x="191961" y="128760"/>
                </a:lnTo>
                <a:lnTo>
                  <a:pt x="192729" y="117590"/>
                </a:lnTo>
                <a:lnTo>
                  <a:pt x="193581" y="98406"/>
                </a:lnTo>
                <a:lnTo>
                  <a:pt x="192539" y="88464"/>
                </a:lnTo>
                <a:lnTo>
                  <a:pt x="190573" y="78026"/>
                </a:lnTo>
                <a:lnTo>
                  <a:pt x="187994" y="67258"/>
                </a:lnTo>
                <a:lnTo>
                  <a:pt x="185004" y="58809"/>
                </a:lnTo>
                <a:lnTo>
                  <a:pt x="181741" y="51906"/>
                </a:lnTo>
                <a:lnTo>
                  <a:pt x="178295" y="46034"/>
                </a:lnTo>
                <a:lnTo>
                  <a:pt x="174728" y="40849"/>
                </a:lnTo>
                <a:lnTo>
                  <a:pt x="171080" y="36123"/>
                </a:lnTo>
                <a:lnTo>
                  <a:pt x="167377" y="31702"/>
                </a:lnTo>
                <a:lnTo>
                  <a:pt x="163639" y="28755"/>
                </a:lnTo>
                <a:lnTo>
                  <a:pt x="159878" y="26790"/>
                </a:lnTo>
                <a:lnTo>
                  <a:pt x="156099" y="25480"/>
                </a:lnTo>
                <a:lnTo>
                  <a:pt x="151041" y="23337"/>
                </a:lnTo>
                <a:lnTo>
                  <a:pt x="138647" y="17569"/>
                </a:lnTo>
                <a:lnTo>
                  <a:pt x="133056" y="14252"/>
                </a:lnTo>
                <a:lnTo>
                  <a:pt x="128059" y="10772"/>
                </a:lnTo>
                <a:lnTo>
                  <a:pt x="123457" y="7182"/>
                </a:lnTo>
                <a:lnTo>
                  <a:pt x="119119" y="4788"/>
                </a:lnTo>
                <a:lnTo>
                  <a:pt x="114957" y="3192"/>
                </a:lnTo>
                <a:lnTo>
                  <a:pt x="110912" y="2128"/>
                </a:lnTo>
                <a:lnTo>
                  <a:pt x="103136" y="1419"/>
                </a:lnTo>
                <a:lnTo>
                  <a:pt x="92872" y="946"/>
                </a:lnTo>
                <a:lnTo>
                  <a:pt x="69191" y="421"/>
                </a:lnTo>
                <a:lnTo>
                  <a:pt x="11384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15"/>
          <p:cNvSpPr/>
          <p:nvPr/>
        </p:nvSpPr>
        <p:spPr>
          <a:xfrm>
            <a:off x="5566562" y="4914900"/>
            <a:ext cx="205589" cy="165098"/>
          </a:xfrm>
          <a:custGeom>
            <a:avLst/>
            <a:gdLst/>
            <a:ahLst/>
            <a:cxnLst/>
            <a:rect l="0" t="0" r="0" b="0"/>
            <a:pathLst>
              <a:path w="205589" h="165098">
                <a:moveTo>
                  <a:pt x="34138" y="0"/>
                </a:moveTo>
                <a:lnTo>
                  <a:pt x="28070" y="12135"/>
                </a:lnTo>
                <a:lnTo>
                  <a:pt x="27553" y="16980"/>
                </a:lnTo>
                <a:lnTo>
                  <a:pt x="28478" y="21480"/>
                </a:lnTo>
                <a:lnTo>
                  <a:pt x="30364" y="25749"/>
                </a:lnTo>
                <a:lnTo>
                  <a:pt x="31622" y="29866"/>
                </a:lnTo>
                <a:lnTo>
                  <a:pt x="32461" y="33880"/>
                </a:lnTo>
                <a:lnTo>
                  <a:pt x="33019" y="37827"/>
                </a:lnTo>
                <a:lnTo>
                  <a:pt x="32123" y="42998"/>
                </a:lnTo>
                <a:lnTo>
                  <a:pt x="30254" y="48985"/>
                </a:lnTo>
                <a:lnTo>
                  <a:pt x="27739" y="55517"/>
                </a:lnTo>
                <a:lnTo>
                  <a:pt x="26062" y="61141"/>
                </a:lnTo>
                <a:lnTo>
                  <a:pt x="24944" y="66160"/>
                </a:lnTo>
                <a:lnTo>
                  <a:pt x="24198" y="70777"/>
                </a:lnTo>
                <a:lnTo>
                  <a:pt x="23701" y="76394"/>
                </a:lnTo>
                <a:lnTo>
                  <a:pt x="23370" y="82679"/>
                </a:lnTo>
                <a:lnTo>
                  <a:pt x="23149" y="89409"/>
                </a:lnTo>
                <a:lnTo>
                  <a:pt x="21732" y="95166"/>
                </a:lnTo>
                <a:lnTo>
                  <a:pt x="19517" y="100274"/>
                </a:lnTo>
                <a:lnTo>
                  <a:pt x="16771" y="104949"/>
                </a:lnTo>
                <a:lnTo>
                  <a:pt x="14939" y="109336"/>
                </a:lnTo>
                <a:lnTo>
                  <a:pt x="13719" y="113531"/>
                </a:lnTo>
                <a:lnTo>
                  <a:pt x="12905" y="117597"/>
                </a:lnTo>
                <a:lnTo>
                  <a:pt x="11093" y="121578"/>
                </a:lnTo>
                <a:lnTo>
                  <a:pt x="8614" y="125502"/>
                </a:lnTo>
                <a:lnTo>
                  <a:pt x="5692" y="129387"/>
                </a:lnTo>
                <a:lnTo>
                  <a:pt x="3744" y="133248"/>
                </a:lnTo>
                <a:lnTo>
                  <a:pt x="2445" y="137092"/>
                </a:lnTo>
                <a:lnTo>
                  <a:pt x="1579" y="140925"/>
                </a:lnTo>
                <a:lnTo>
                  <a:pt x="1002" y="144749"/>
                </a:lnTo>
                <a:lnTo>
                  <a:pt x="617" y="148570"/>
                </a:lnTo>
                <a:lnTo>
                  <a:pt x="360" y="152386"/>
                </a:lnTo>
                <a:lnTo>
                  <a:pt x="190" y="156200"/>
                </a:lnTo>
                <a:lnTo>
                  <a:pt x="0" y="163826"/>
                </a:lnTo>
                <a:lnTo>
                  <a:pt x="1219" y="165097"/>
                </a:lnTo>
                <a:lnTo>
                  <a:pt x="3302" y="164674"/>
                </a:lnTo>
                <a:lnTo>
                  <a:pt x="5960" y="163123"/>
                </a:lnTo>
                <a:lnTo>
                  <a:pt x="27905" y="148803"/>
                </a:lnTo>
                <a:lnTo>
                  <a:pt x="35063" y="144922"/>
                </a:lnTo>
                <a:lnTo>
                  <a:pt x="41105" y="142334"/>
                </a:lnTo>
                <a:lnTo>
                  <a:pt x="46402" y="140610"/>
                </a:lnTo>
                <a:lnTo>
                  <a:pt x="51204" y="138190"/>
                </a:lnTo>
                <a:lnTo>
                  <a:pt x="55675" y="135306"/>
                </a:lnTo>
                <a:lnTo>
                  <a:pt x="59926" y="132114"/>
                </a:lnTo>
                <a:lnTo>
                  <a:pt x="65300" y="128716"/>
                </a:lnTo>
                <a:lnTo>
                  <a:pt x="71422" y="125180"/>
                </a:lnTo>
                <a:lnTo>
                  <a:pt x="78045" y="121553"/>
                </a:lnTo>
                <a:lnTo>
                  <a:pt x="83729" y="119135"/>
                </a:lnTo>
                <a:lnTo>
                  <a:pt x="88788" y="117523"/>
                </a:lnTo>
                <a:lnTo>
                  <a:pt x="93431" y="116449"/>
                </a:lnTo>
                <a:lnTo>
                  <a:pt x="100337" y="114462"/>
                </a:lnTo>
                <a:lnTo>
                  <a:pt x="118170" y="108868"/>
                </a:lnTo>
                <a:lnTo>
                  <a:pt x="125719" y="106869"/>
                </a:lnTo>
                <a:lnTo>
                  <a:pt x="132022" y="105536"/>
                </a:lnTo>
                <a:lnTo>
                  <a:pt x="137494" y="104647"/>
                </a:lnTo>
                <a:lnTo>
                  <a:pt x="142412" y="102784"/>
                </a:lnTo>
                <a:lnTo>
                  <a:pt x="146960" y="100273"/>
                </a:lnTo>
                <a:lnTo>
                  <a:pt x="151263" y="97328"/>
                </a:lnTo>
                <a:lnTo>
                  <a:pt x="155401" y="95365"/>
                </a:lnTo>
                <a:lnTo>
                  <a:pt x="159430" y="94057"/>
                </a:lnTo>
                <a:lnTo>
                  <a:pt x="163386" y="93184"/>
                </a:lnTo>
                <a:lnTo>
                  <a:pt x="167293" y="92603"/>
                </a:lnTo>
                <a:lnTo>
                  <a:pt x="171168" y="92215"/>
                </a:lnTo>
                <a:lnTo>
                  <a:pt x="175021" y="91956"/>
                </a:lnTo>
                <a:lnTo>
                  <a:pt x="178860" y="90514"/>
                </a:lnTo>
                <a:lnTo>
                  <a:pt x="182689" y="88282"/>
                </a:lnTo>
                <a:lnTo>
                  <a:pt x="186512" y="85525"/>
                </a:lnTo>
                <a:lnTo>
                  <a:pt x="190330" y="83686"/>
                </a:lnTo>
                <a:lnTo>
                  <a:pt x="194146" y="82461"/>
                </a:lnTo>
                <a:lnTo>
                  <a:pt x="205588" y="8000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16"/>
          <p:cNvSpPr/>
          <p:nvPr/>
        </p:nvSpPr>
        <p:spPr>
          <a:xfrm>
            <a:off x="5669279" y="4903469"/>
            <a:ext cx="114301" cy="365761"/>
          </a:xfrm>
          <a:custGeom>
            <a:avLst/>
            <a:gdLst/>
            <a:ahLst/>
            <a:cxnLst/>
            <a:rect l="0" t="0" r="0" b="0"/>
            <a:pathLst>
              <a:path w="114301" h="365761">
                <a:moveTo>
                  <a:pt x="0" y="0"/>
                </a:moveTo>
                <a:lnTo>
                  <a:pt x="0" y="6068"/>
                </a:lnTo>
                <a:lnTo>
                  <a:pt x="3387" y="15821"/>
                </a:lnTo>
                <a:lnTo>
                  <a:pt x="6068" y="21977"/>
                </a:lnTo>
                <a:lnTo>
                  <a:pt x="9125" y="27352"/>
                </a:lnTo>
                <a:lnTo>
                  <a:pt x="12434" y="32204"/>
                </a:lnTo>
                <a:lnTo>
                  <a:pt x="15909" y="36710"/>
                </a:lnTo>
                <a:lnTo>
                  <a:pt x="19497" y="42253"/>
                </a:lnTo>
                <a:lnTo>
                  <a:pt x="23158" y="48489"/>
                </a:lnTo>
                <a:lnTo>
                  <a:pt x="26869" y="55186"/>
                </a:lnTo>
                <a:lnTo>
                  <a:pt x="29342" y="62191"/>
                </a:lnTo>
                <a:lnTo>
                  <a:pt x="30992" y="69401"/>
                </a:lnTo>
                <a:lnTo>
                  <a:pt x="32091" y="76747"/>
                </a:lnTo>
                <a:lnTo>
                  <a:pt x="36700" y="101844"/>
                </a:lnTo>
                <a:lnTo>
                  <a:pt x="39707" y="117426"/>
                </a:lnTo>
                <a:lnTo>
                  <a:pt x="41711" y="131624"/>
                </a:lnTo>
                <a:lnTo>
                  <a:pt x="43048" y="144899"/>
                </a:lnTo>
                <a:lnTo>
                  <a:pt x="43939" y="157560"/>
                </a:lnTo>
                <a:lnTo>
                  <a:pt x="45803" y="169810"/>
                </a:lnTo>
                <a:lnTo>
                  <a:pt x="48315" y="181787"/>
                </a:lnTo>
                <a:lnTo>
                  <a:pt x="51260" y="193581"/>
                </a:lnTo>
                <a:lnTo>
                  <a:pt x="54494" y="209064"/>
                </a:lnTo>
                <a:lnTo>
                  <a:pt x="61473" y="246588"/>
                </a:lnTo>
                <a:lnTo>
                  <a:pt x="65112" y="262182"/>
                </a:lnTo>
                <a:lnTo>
                  <a:pt x="68808" y="275118"/>
                </a:lnTo>
                <a:lnTo>
                  <a:pt x="72543" y="286282"/>
                </a:lnTo>
                <a:lnTo>
                  <a:pt x="76302" y="296265"/>
                </a:lnTo>
                <a:lnTo>
                  <a:pt x="80078" y="305460"/>
                </a:lnTo>
                <a:lnTo>
                  <a:pt x="83865" y="314130"/>
                </a:lnTo>
                <a:lnTo>
                  <a:pt x="86390" y="321180"/>
                </a:lnTo>
                <a:lnTo>
                  <a:pt x="89196" y="332401"/>
                </a:lnTo>
                <a:lnTo>
                  <a:pt x="91214" y="337170"/>
                </a:lnTo>
                <a:lnTo>
                  <a:pt x="93830" y="341620"/>
                </a:lnTo>
                <a:lnTo>
                  <a:pt x="101085" y="351819"/>
                </a:lnTo>
                <a:lnTo>
                  <a:pt x="102950" y="353927"/>
                </a:lnTo>
                <a:lnTo>
                  <a:pt x="114300" y="3657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17"/>
          <p:cNvSpPr/>
          <p:nvPr/>
        </p:nvSpPr>
        <p:spPr>
          <a:xfrm>
            <a:off x="1224324" y="3663072"/>
            <a:ext cx="375622" cy="520058"/>
          </a:xfrm>
          <a:custGeom>
            <a:avLst/>
            <a:gdLst/>
            <a:ahLst/>
            <a:cxnLst/>
            <a:rect l="0" t="0" r="0" b="0"/>
            <a:pathLst>
              <a:path w="375622" h="520058">
                <a:moveTo>
                  <a:pt x="204426" y="28817"/>
                </a:moveTo>
                <a:lnTo>
                  <a:pt x="204426" y="9135"/>
                </a:lnTo>
                <a:lnTo>
                  <a:pt x="201886" y="6806"/>
                </a:lnTo>
                <a:lnTo>
                  <a:pt x="192290" y="831"/>
                </a:lnTo>
                <a:lnTo>
                  <a:pt x="186175" y="0"/>
                </a:lnTo>
                <a:lnTo>
                  <a:pt x="179559" y="716"/>
                </a:lnTo>
                <a:lnTo>
                  <a:pt x="172608" y="2463"/>
                </a:lnTo>
                <a:lnTo>
                  <a:pt x="165434" y="3628"/>
                </a:lnTo>
                <a:lnTo>
                  <a:pt x="158111" y="4404"/>
                </a:lnTo>
                <a:lnTo>
                  <a:pt x="150689" y="4922"/>
                </a:lnTo>
                <a:lnTo>
                  <a:pt x="143201" y="6537"/>
                </a:lnTo>
                <a:lnTo>
                  <a:pt x="135669" y="8884"/>
                </a:lnTo>
                <a:lnTo>
                  <a:pt x="128108" y="11718"/>
                </a:lnTo>
                <a:lnTo>
                  <a:pt x="121797" y="14878"/>
                </a:lnTo>
                <a:lnTo>
                  <a:pt x="111399" y="21775"/>
                </a:lnTo>
                <a:lnTo>
                  <a:pt x="86269" y="38866"/>
                </a:lnTo>
                <a:lnTo>
                  <a:pt x="73584" y="50757"/>
                </a:lnTo>
                <a:lnTo>
                  <a:pt x="58778" y="66304"/>
                </a:lnTo>
                <a:lnTo>
                  <a:pt x="21147" y="107658"/>
                </a:lnTo>
                <a:lnTo>
                  <a:pt x="13660" y="115668"/>
                </a:lnTo>
                <a:lnTo>
                  <a:pt x="8669" y="123548"/>
                </a:lnTo>
                <a:lnTo>
                  <a:pt x="3123" y="139076"/>
                </a:lnTo>
                <a:lnTo>
                  <a:pt x="658" y="154445"/>
                </a:lnTo>
                <a:lnTo>
                  <a:pt x="0" y="162099"/>
                </a:lnTo>
                <a:lnTo>
                  <a:pt x="2102" y="168472"/>
                </a:lnTo>
                <a:lnTo>
                  <a:pt x="6043" y="173991"/>
                </a:lnTo>
                <a:lnTo>
                  <a:pt x="17196" y="183509"/>
                </a:lnTo>
                <a:lnTo>
                  <a:pt x="23726" y="187825"/>
                </a:lnTo>
                <a:lnTo>
                  <a:pt x="30619" y="191972"/>
                </a:lnTo>
                <a:lnTo>
                  <a:pt x="37754" y="196008"/>
                </a:lnTo>
                <a:lnTo>
                  <a:pt x="52456" y="203878"/>
                </a:lnTo>
                <a:lnTo>
                  <a:pt x="61203" y="207754"/>
                </a:lnTo>
                <a:lnTo>
                  <a:pt x="70844" y="211608"/>
                </a:lnTo>
                <a:lnTo>
                  <a:pt x="81081" y="215448"/>
                </a:lnTo>
                <a:lnTo>
                  <a:pt x="103146" y="225628"/>
                </a:lnTo>
                <a:lnTo>
                  <a:pt x="195583" y="270012"/>
                </a:lnTo>
                <a:lnTo>
                  <a:pt x="217581" y="279784"/>
                </a:lnTo>
                <a:lnTo>
                  <a:pt x="236056" y="287569"/>
                </a:lnTo>
                <a:lnTo>
                  <a:pt x="250912" y="295298"/>
                </a:lnTo>
                <a:lnTo>
                  <a:pt x="263357" y="302991"/>
                </a:lnTo>
                <a:lnTo>
                  <a:pt x="274193" y="310660"/>
                </a:lnTo>
                <a:lnTo>
                  <a:pt x="283957" y="318312"/>
                </a:lnTo>
                <a:lnTo>
                  <a:pt x="293007" y="325954"/>
                </a:lnTo>
                <a:lnTo>
                  <a:pt x="301580" y="333588"/>
                </a:lnTo>
                <a:lnTo>
                  <a:pt x="308565" y="341218"/>
                </a:lnTo>
                <a:lnTo>
                  <a:pt x="319713" y="356469"/>
                </a:lnTo>
                <a:lnTo>
                  <a:pt x="328901" y="371713"/>
                </a:lnTo>
                <a:lnTo>
                  <a:pt x="337218" y="386956"/>
                </a:lnTo>
                <a:lnTo>
                  <a:pt x="345148" y="402197"/>
                </a:lnTo>
                <a:lnTo>
                  <a:pt x="349519" y="414050"/>
                </a:lnTo>
                <a:lnTo>
                  <a:pt x="350684" y="418990"/>
                </a:lnTo>
                <a:lnTo>
                  <a:pt x="350192" y="427362"/>
                </a:lnTo>
                <a:lnTo>
                  <a:pt x="348593" y="438024"/>
                </a:lnTo>
                <a:lnTo>
                  <a:pt x="346257" y="450212"/>
                </a:lnTo>
                <a:lnTo>
                  <a:pt x="342160" y="459607"/>
                </a:lnTo>
                <a:lnTo>
                  <a:pt x="336889" y="467141"/>
                </a:lnTo>
                <a:lnTo>
                  <a:pt x="317334" y="487197"/>
                </a:lnTo>
                <a:lnTo>
                  <a:pt x="310178" y="494424"/>
                </a:lnTo>
                <a:lnTo>
                  <a:pt x="302867" y="500512"/>
                </a:lnTo>
                <a:lnTo>
                  <a:pt x="295453" y="505840"/>
                </a:lnTo>
                <a:lnTo>
                  <a:pt x="287971" y="510663"/>
                </a:lnTo>
                <a:lnTo>
                  <a:pt x="277902" y="513878"/>
                </a:lnTo>
                <a:lnTo>
                  <a:pt x="266110" y="516021"/>
                </a:lnTo>
                <a:lnTo>
                  <a:pt x="253169" y="517449"/>
                </a:lnTo>
                <a:lnTo>
                  <a:pt x="242001" y="518402"/>
                </a:lnTo>
                <a:lnTo>
                  <a:pt x="232016" y="519037"/>
                </a:lnTo>
                <a:lnTo>
                  <a:pt x="214148" y="519743"/>
                </a:lnTo>
                <a:lnTo>
                  <a:pt x="197740" y="520057"/>
                </a:lnTo>
                <a:lnTo>
                  <a:pt x="189809" y="518870"/>
                </a:lnTo>
                <a:lnTo>
                  <a:pt x="181981" y="516809"/>
                </a:lnTo>
                <a:lnTo>
                  <a:pt x="174222" y="514166"/>
                </a:lnTo>
                <a:lnTo>
                  <a:pt x="166510" y="511133"/>
                </a:lnTo>
                <a:lnTo>
                  <a:pt x="158829" y="507841"/>
                </a:lnTo>
                <a:lnTo>
                  <a:pt x="151168" y="504376"/>
                </a:lnTo>
                <a:lnTo>
                  <a:pt x="144790" y="500797"/>
                </a:lnTo>
                <a:lnTo>
                  <a:pt x="134318" y="493433"/>
                </a:lnTo>
                <a:lnTo>
                  <a:pt x="125430" y="485926"/>
                </a:lnTo>
                <a:lnTo>
                  <a:pt x="121282" y="482147"/>
                </a:lnTo>
                <a:lnTo>
                  <a:pt x="113286" y="471174"/>
                </a:lnTo>
                <a:lnTo>
                  <a:pt x="105499" y="457830"/>
                </a:lnTo>
                <a:lnTo>
                  <a:pt x="97805" y="443433"/>
                </a:lnTo>
                <a:lnTo>
                  <a:pt x="95245" y="434768"/>
                </a:lnTo>
                <a:lnTo>
                  <a:pt x="93539" y="425181"/>
                </a:lnTo>
                <a:lnTo>
                  <a:pt x="92401" y="414980"/>
                </a:lnTo>
                <a:lnTo>
                  <a:pt x="94183" y="403099"/>
                </a:lnTo>
                <a:lnTo>
                  <a:pt x="97910" y="390099"/>
                </a:lnTo>
                <a:lnTo>
                  <a:pt x="102935" y="376351"/>
                </a:lnTo>
                <a:lnTo>
                  <a:pt x="107555" y="364647"/>
                </a:lnTo>
                <a:lnTo>
                  <a:pt x="111905" y="354304"/>
                </a:lnTo>
                <a:lnTo>
                  <a:pt x="116076" y="344869"/>
                </a:lnTo>
                <a:lnTo>
                  <a:pt x="121395" y="336038"/>
                </a:lnTo>
                <a:lnTo>
                  <a:pt x="127482" y="327611"/>
                </a:lnTo>
                <a:lnTo>
                  <a:pt x="134080" y="319453"/>
                </a:lnTo>
                <a:lnTo>
                  <a:pt x="141019" y="311475"/>
                </a:lnTo>
                <a:lnTo>
                  <a:pt x="148184" y="303616"/>
                </a:lnTo>
                <a:lnTo>
                  <a:pt x="162919" y="288110"/>
                </a:lnTo>
                <a:lnTo>
                  <a:pt x="177935" y="272752"/>
                </a:lnTo>
                <a:lnTo>
                  <a:pt x="186765" y="265101"/>
                </a:lnTo>
                <a:lnTo>
                  <a:pt x="196462" y="257460"/>
                </a:lnTo>
                <a:lnTo>
                  <a:pt x="206737" y="249825"/>
                </a:lnTo>
                <a:lnTo>
                  <a:pt x="216126" y="242196"/>
                </a:lnTo>
                <a:lnTo>
                  <a:pt x="224926" y="234570"/>
                </a:lnTo>
                <a:lnTo>
                  <a:pt x="233333" y="226945"/>
                </a:lnTo>
                <a:lnTo>
                  <a:pt x="249447" y="211701"/>
                </a:lnTo>
                <a:lnTo>
                  <a:pt x="257299" y="204080"/>
                </a:lnTo>
                <a:lnTo>
                  <a:pt x="266345" y="197729"/>
                </a:lnTo>
                <a:lnTo>
                  <a:pt x="276185" y="192225"/>
                </a:lnTo>
                <a:lnTo>
                  <a:pt x="286555" y="187286"/>
                </a:lnTo>
                <a:lnTo>
                  <a:pt x="294739" y="181453"/>
                </a:lnTo>
                <a:lnTo>
                  <a:pt x="301464" y="175025"/>
                </a:lnTo>
                <a:lnTo>
                  <a:pt x="307218" y="168199"/>
                </a:lnTo>
                <a:lnTo>
                  <a:pt x="313594" y="161108"/>
                </a:lnTo>
                <a:lnTo>
                  <a:pt x="327452" y="146457"/>
                </a:lnTo>
                <a:lnTo>
                  <a:pt x="334703" y="140264"/>
                </a:lnTo>
                <a:lnTo>
                  <a:pt x="342077" y="134865"/>
                </a:lnTo>
                <a:lnTo>
                  <a:pt x="349533" y="129996"/>
                </a:lnTo>
                <a:lnTo>
                  <a:pt x="355774" y="122940"/>
                </a:lnTo>
                <a:lnTo>
                  <a:pt x="361205" y="114426"/>
                </a:lnTo>
                <a:lnTo>
                  <a:pt x="366095" y="104939"/>
                </a:lnTo>
                <a:lnTo>
                  <a:pt x="369355" y="96076"/>
                </a:lnTo>
                <a:lnTo>
                  <a:pt x="371529" y="87626"/>
                </a:lnTo>
                <a:lnTo>
                  <a:pt x="373944" y="72735"/>
                </a:lnTo>
                <a:lnTo>
                  <a:pt x="375303" y="57211"/>
                </a:lnTo>
                <a:lnTo>
                  <a:pt x="375621" y="48633"/>
                </a:lnTo>
                <a:lnTo>
                  <a:pt x="373166" y="44568"/>
                </a:lnTo>
                <a:lnTo>
                  <a:pt x="363665" y="36664"/>
                </a:lnTo>
                <a:lnTo>
                  <a:pt x="354362" y="32305"/>
                </a:lnTo>
                <a:lnTo>
                  <a:pt x="344724" y="29097"/>
                </a:lnTo>
                <a:lnTo>
                  <a:pt x="338598" y="26464"/>
                </a:lnTo>
                <a:lnTo>
                  <a:pt x="331974" y="23439"/>
                </a:lnTo>
                <a:lnTo>
                  <a:pt x="321227" y="20077"/>
                </a:lnTo>
                <a:lnTo>
                  <a:pt x="310947" y="18583"/>
                </a:lnTo>
                <a:lnTo>
                  <a:pt x="304650" y="18185"/>
                </a:lnTo>
                <a:lnTo>
                  <a:pt x="297912" y="17919"/>
                </a:lnTo>
                <a:lnTo>
                  <a:pt x="292150" y="19012"/>
                </a:lnTo>
                <a:lnTo>
                  <a:pt x="282361" y="23613"/>
                </a:lnTo>
                <a:lnTo>
                  <a:pt x="276702" y="27887"/>
                </a:lnTo>
                <a:lnTo>
                  <a:pt x="270390" y="33277"/>
                </a:lnTo>
                <a:lnTo>
                  <a:pt x="257873" y="44770"/>
                </a:lnTo>
                <a:lnTo>
                  <a:pt x="238716" y="6310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18"/>
          <p:cNvSpPr/>
          <p:nvPr/>
        </p:nvSpPr>
        <p:spPr>
          <a:xfrm>
            <a:off x="1634699" y="3714750"/>
            <a:ext cx="502508" cy="468427"/>
          </a:xfrm>
          <a:custGeom>
            <a:avLst/>
            <a:gdLst/>
            <a:ahLst/>
            <a:cxnLst/>
            <a:rect l="0" t="0" r="0" b="0"/>
            <a:pathLst>
              <a:path w="502508" h="468427">
                <a:moveTo>
                  <a:pt x="182671" y="0"/>
                </a:moveTo>
                <a:lnTo>
                  <a:pt x="131531" y="51139"/>
                </a:lnTo>
                <a:lnTo>
                  <a:pt x="118098" y="65842"/>
                </a:lnTo>
                <a:lnTo>
                  <a:pt x="105332" y="80725"/>
                </a:lnTo>
                <a:lnTo>
                  <a:pt x="93012" y="95726"/>
                </a:lnTo>
                <a:lnTo>
                  <a:pt x="80988" y="112078"/>
                </a:lnTo>
                <a:lnTo>
                  <a:pt x="69162" y="129328"/>
                </a:lnTo>
                <a:lnTo>
                  <a:pt x="57468" y="147179"/>
                </a:lnTo>
                <a:lnTo>
                  <a:pt x="48402" y="161619"/>
                </a:lnTo>
                <a:lnTo>
                  <a:pt x="41089" y="173786"/>
                </a:lnTo>
                <a:lnTo>
                  <a:pt x="34943" y="184437"/>
                </a:lnTo>
                <a:lnTo>
                  <a:pt x="29575" y="195348"/>
                </a:lnTo>
                <a:lnTo>
                  <a:pt x="24727" y="206432"/>
                </a:lnTo>
                <a:lnTo>
                  <a:pt x="20225" y="217631"/>
                </a:lnTo>
                <a:lnTo>
                  <a:pt x="15953" y="227637"/>
                </a:lnTo>
                <a:lnTo>
                  <a:pt x="7821" y="245528"/>
                </a:lnTo>
                <a:lnTo>
                  <a:pt x="5144" y="255125"/>
                </a:lnTo>
                <a:lnTo>
                  <a:pt x="3360" y="265334"/>
                </a:lnTo>
                <a:lnTo>
                  <a:pt x="2170" y="275949"/>
                </a:lnTo>
                <a:lnTo>
                  <a:pt x="1377" y="285565"/>
                </a:lnTo>
                <a:lnTo>
                  <a:pt x="848" y="294517"/>
                </a:lnTo>
                <a:lnTo>
                  <a:pt x="261" y="311236"/>
                </a:lnTo>
                <a:lnTo>
                  <a:pt x="0" y="327134"/>
                </a:lnTo>
                <a:lnTo>
                  <a:pt x="1200" y="336199"/>
                </a:lnTo>
                <a:lnTo>
                  <a:pt x="3270" y="346052"/>
                </a:lnTo>
                <a:lnTo>
                  <a:pt x="5920" y="356431"/>
                </a:lnTo>
                <a:lnTo>
                  <a:pt x="8957" y="364621"/>
                </a:lnTo>
                <a:lnTo>
                  <a:pt x="15718" y="377107"/>
                </a:lnTo>
                <a:lnTo>
                  <a:pt x="26343" y="390276"/>
                </a:lnTo>
                <a:lnTo>
                  <a:pt x="38262" y="404596"/>
                </a:lnTo>
                <a:lnTo>
                  <a:pt x="43218" y="411970"/>
                </a:lnTo>
                <a:lnTo>
                  <a:pt x="47792" y="419427"/>
                </a:lnTo>
                <a:lnTo>
                  <a:pt x="59648" y="431098"/>
                </a:lnTo>
                <a:lnTo>
                  <a:pt x="73384" y="440519"/>
                </a:lnTo>
                <a:lnTo>
                  <a:pt x="87955" y="448939"/>
                </a:lnTo>
                <a:lnTo>
                  <a:pt x="96667" y="452963"/>
                </a:lnTo>
                <a:lnTo>
                  <a:pt x="106285" y="456915"/>
                </a:lnTo>
                <a:lnTo>
                  <a:pt x="116507" y="460820"/>
                </a:lnTo>
                <a:lnTo>
                  <a:pt x="125861" y="463423"/>
                </a:lnTo>
                <a:lnTo>
                  <a:pt x="134638" y="465158"/>
                </a:lnTo>
                <a:lnTo>
                  <a:pt x="143029" y="466315"/>
                </a:lnTo>
                <a:lnTo>
                  <a:pt x="152433" y="467086"/>
                </a:lnTo>
                <a:lnTo>
                  <a:pt x="162512" y="467601"/>
                </a:lnTo>
                <a:lnTo>
                  <a:pt x="182601" y="468172"/>
                </a:lnTo>
                <a:lnTo>
                  <a:pt x="199996" y="468426"/>
                </a:lnTo>
                <a:lnTo>
                  <a:pt x="213271" y="467224"/>
                </a:lnTo>
                <a:lnTo>
                  <a:pt x="229741" y="465153"/>
                </a:lnTo>
                <a:lnTo>
                  <a:pt x="248341" y="462502"/>
                </a:lnTo>
                <a:lnTo>
                  <a:pt x="264551" y="459464"/>
                </a:lnTo>
                <a:lnTo>
                  <a:pt x="279167" y="456169"/>
                </a:lnTo>
                <a:lnTo>
                  <a:pt x="292722" y="452702"/>
                </a:lnTo>
                <a:lnTo>
                  <a:pt x="304298" y="449122"/>
                </a:lnTo>
                <a:lnTo>
                  <a:pt x="314556" y="445464"/>
                </a:lnTo>
                <a:lnTo>
                  <a:pt x="323934" y="441756"/>
                </a:lnTo>
                <a:lnTo>
                  <a:pt x="333996" y="436744"/>
                </a:lnTo>
                <a:lnTo>
                  <a:pt x="344514" y="430862"/>
                </a:lnTo>
                <a:lnTo>
                  <a:pt x="355336" y="424401"/>
                </a:lnTo>
                <a:lnTo>
                  <a:pt x="365091" y="418824"/>
                </a:lnTo>
                <a:lnTo>
                  <a:pt x="382703" y="409240"/>
                </a:lnTo>
                <a:lnTo>
                  <a:pt x="390956" y="403636"/>
                </a:lnTo>
                <a:lnTo>
                  <a:pt x="398997" y="397361"/>
                </a:lnTo>
                <a:lnTo>
                  <a:pt x="406898" y="390637"/>
                </a:lnTo>
                <a:lnTo>
                  <a:pt x="422451" y="376393"/>
                </a:lnTo>
                <a:lnTo>
                  <a:pt x="445487" y="354094"/>
                </a:lnTo>
                <a:lnTo>
                  <a:pt x="453131" y="346552"/>
                </a:lnTo>
                <a:lnTo>
                  <a:pt x="459498" y="338985"/>
                </a:lnTo>
                <a:lnTo>
                  <a:pt x="465012" y="331400"/>
                </a:lnTo>
                <a:lnTo>
                  <a:pt x="469958" y="323803"/>
                </a:lnTo>
                <a:lnTo>
                  <a:pt x="474526" y="316198"/>
                </a:lnTo>
                <a:lnTo>
                  <a:pt x="478840" y="308589"/>
                </a:lnTo>
                <a:lnTo>
                  <a:pt x="482987" y="300976"/>
                </a:lnTo>
                <a:lnTo>
                  <a:pt x="487022" y="292090"/>
                </a:lnTo>
                <a:lnTo>
                  <a:pt x="490981" y="282356"/>
                </a:lnTo>
                <a:lnTo>
                  <a:pt x="494891" y="272058"/>
                </a:lnTo>
                <a:lnTo>
                  <a:pt x="497498" y="262652"/>
                </a:lnTo>
                <a:lnTo>
                  <a:pt x="499235" y="253841"/>
                </a:lnTo>
                <a:lnTo>
                  <a:pt x="500394" y="245427"/>
                </a:lnTo>
                <a:lnTo>
                  <a:pt x="501166" y="237278"/>
                </a:lnTo>
                <a:lnTo>
                  <a:pt x="501681" y="229305"/>
                </a:lnTo>
                <a:lnTo>
                  <a:pt x="502024" y="221450"/>
                </a:lnTo>
                <a:lnTo>
                  <a:pt x="502406" y="205949"/>
                </a:lnTo>
                <a:lnTo>
                  <a:pt x="502507" y="198259"/>
                </a:lnTo>
                <a:lnTo>
                  <a:pt x="501305" y="190593"/>
                </a:lnTo>
                <a:lnTo>
                  <a:pt x="499234" y="182941"/>
                </a:lnTo>
                <a:lnTo>
                  <a:pt x="496583" y="175301"/>
                </a:lnTo>
                <a:lnTo>
                  <a:pt x="493545" y="167667"/>
                </a:lnTo>
                <a:lnTo>
                  <a:pt x="490250" y="160038"/>
                </a:lnTo>
                <a:lnTo>
                  <a:pt x="486784" y="152412"/>
                </a:lnTo>
                <a:lnTo>
                  <a:pt x="481933" y="144788"/>
                </a:lnTo>
                <a:lnTo>
                  <a:pt x="476159" y="137165"/>
                </a:lnTo>
                <a:lnTo>
                  <a:pt x="469769" y="129543"/>
                </a:lnTo>
                <a:lnTo>
                  <a:pt x="462970" y="121922"/>
                </a:lnTo>
                <a:lnTo>
                  <a:pt x="448641" y="106681"/>
                </a:lnTo>
                <a:lnTo>
                  <a:pt x="433807" y="94827"/>
                </a:lnTo>
                <a:lnTo>
                  <a:pt x="418746" y="85325"/>
                </a:lnTo>
                <a:lnTo>
                  <a:pt x="403587" y="76869"/>
                </a:lnTo>
                <a:lnTo>
                  <a:pt x="380772" y="64968"/>
                </a:lnTo>
                <a:lnTo>
                  <a:pt x="371888" y="61092"/>
                </a:lnTo>
                <a:lnTo>
                  <a:pt x="362156" y="57237"/>
                </a:lnTo>
                <a:lnTo>
                  <a:pt x="351857" y="53398"/>
                </a:lnTo>
                <a:lnTo>
                  <a:pt x="342452" y="50839"/>
                </a:lnTo>
                <a:lnTo>
                  <a:pt x="333641" y="49132"/>
                </a:lnTo>
                <a:lnTo>
                  <a:pt x="325228" y="47995"/>
                </a:lnTo>
                <a:lnTo>
                  <a:pt x="315809" y="47237"/>
                </a:lnTo>
                <a:lnTo>
                  <a:pt x="305719" y="46731"/>
                </a:lnTo>
                <a:lnTo>
                  <a:pt x="285619" y="46169"/>
                </a:lnTo>
                <a:lnTo>
                  <a:pt x="268219" y="45919"/>
                </a:lnTo>
                <a:lnTo>
                  <a:pt x="260023" y="47123"/>
                </a:lnTo>
                <a:lnTo>
                  <a:pt x="252019" y="49195"/>
                </a:lnTo>
                <a:lnTo>
                  <a:pt x="228391" y="571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19"/>
          <p:cNvSpPr/>
          <p:nvPr/>
        </p:nvSpPr>
        <p:spPr>
          <a:xfrm>
            <a:off x="1315186" y="3665810"/>
            <a:ext cx="326287" cy="755338"/>
          </a:xfrm>
          <a:custGeom>
            <a:avLst/>
            <a:gdLst/>
            <a:ahLst/>
            <a:cxnLst/>
            <a:rect l="0" t="0" r="0" b="0"/>
            <a:pathLst>
              <a:path w="326287" h="755338">
                <a:moveTo>
                  <a:pt x="296444" y="60369"/>
                </a:moveTo>
                <a:lnTo>
                  <a:pt x="314647" y="54302"/>
                </a:lnTo>
                <a:lnTo>
                  <a:pt x="320009" y="51244"/>
                </a:lnTo>
                <a:lnTo>
                  <a:pt x="323584" y="47936"/>
                </a:lnTo>
                <a:lnTo>
                  <a:pt x="325967" y="44461"/>
                </a:lnTo>
                <a:lnTo>
                  <a:pt x="326286" y="42143"/>
                </a:lnTo>
                <a:lnTo>
                  <a:pt x="325228" y="40599"/>
                </a:lnTo>
                <a:lnTo>
                  <a:pt x="323254" y="39569"/>
                </a:lnTo>
                <a:lnTo>
                  <a:pt x="314286" y="38425"/>
                </a:lnTo>
                <a:lnTo>
                  <a:pt x="303103" y="37916"/>
                </a:lnTo>
                <a:lnTo>
                  <a:pt x="293900" y="37691"/>
                </a:lnTo>
                <a:lnTo>
                  <a:pt x="275511" y="37563"/>
                </a:lnTo>
                <a:lnTo>
                  <a:pt x="264709" y="40085"/>
                </a:lnTo>
                <a:lnTo>
                  <a:pt x="251157" y="44306"/>
                </a:lnTo>
                <a:lnTo>
                  <a:pt x="235772" y="49661"/>
                </a:lnTo>
                <a:lnTo>
                  <a:pt x="222976" y="54500"/>
                </a:lnTo>
                <a:lnTo>
                  <a:pt x="211905" y="58997"/>
                </a:lnTo>
                <a:lnTo>
                  <a:pt x="201985" y="63264"/>
                </a:lnTo>
                <a:lnTo>
                  <a:pt x="191561" y="67379"/>
                </a:lnTo>
                <a:lnTo>
                  <a:pt x="169819" y="75338"/>
                </a:lnTo>
                <a:lnTo>
                  <a:pt x="158687" y="80509"/>
                </a:lnTo>
                <a:lnTo>
                  <a:pt x="147456" y="86496"/>
                </a:lnTo>
                <a:lnTo>
                  <a:pt x="136159" y="93027"/>
                </a:lnTo>
                <a:lnTo>
                  <a:pt x="110059" y="107057"/>
                </a:lnTo>
                <a:lnTo>
                  <a:pt x="95987" y="114354"/>
                </a:lnTo>
                <a:lnTo>
                  <a:pt x="84066" y="121759"/>
                </a:lnTo>
                <a:lnTo>
                  <a:pt x="73579" y="129236"/>
                </a:lnTo>
                <a:lnTo>
                  <a:pt x="64047" y="136761"/>
                </a:lnTo>
                <a:lnTo>
                  <a:pt x="55152" y="143047"/>
                </a:lnTo>
                <a:lnTo>
                  <a:pt x="46683" y="148508"/>
                </a:lnTo>
                <a:lnTo>
                  <a:pt x="38496" y="153418"/>
                </a:lnTo>
                <a:lnTo>
                  <a:pt x="31769" y="159232"/>
                </a:lnTo>
                <a:lnTo>
                  <a:pt x="26014" y="165648"/>
                </a:lnTo>
                <a:lnTo>
                  <a:pt x="16233" y="180820"/>
                </a:lnTo>
                <a:lnTo>
                  <a:pt x="7652" y="200263"/>
                </a:lnTo>
                <a:lnTo>
                  <a:pt x="1749" y="220494"/>
                </a:lnTo>
                <a:lnTo>
                  <a:pt x="0" y="240599"/>
                </a:lnTo>
                <a:lnTo>
                  <a:pt x="2978" y="255195"/>
                </a:lnTo>
                <a:lnTo>
                  <a:pt x="11794" y="277692"/>
                </a:lnTo>
                <a:lnTo>
                  <a:pt x="20073" y="292847"/>
                </a:lnTo>
                <a:lnTo>
                  <a:pt x="25836" y="300445"/>
                </a:lnTo>
                <a:lnTo>
                  <a:pt x="32219" y="308050"/>
                </a:lnTo>
                <a:lnTo>
                  <a:pt x="42824" y="316929"/>
                </a:lnTo>
                <a:lnTo>
                  <a:pt x="56244" y="326660"/>
                </a:lnTo>
                <a:lnTo>
                  <a:pt x="71540" y="336956"/>
                </a:lnTo>
                <a:lnTo>
                  <a:pt x="84278" y="346360"/>
                </a:lnTo>
                <a:lnTo>
                  <a:pt x="95310" y="355170"/>
                </a:lnTo>
                <a:lnTo>
                  <a:pt x="105205" y="363583"/>
                </a:lnTo>
                <a:lnTo>
                  <a:pt x="143292" y="393251"/>
                </a:lnTo>
                <a:lnTo>
                  <a:pt x="167672" y="411831"/>
                </a:lnTo>
                <a:lnTo>
                  <a:pt x="190276" y="430567"/>
                </a:lnTo>
                <a:lnTo>
                  <a:pt x="211695" y="449408"/>
                </a:lnTo>
                <a:lnTo>
                  <a:pt x="232325" y="468318"/>
                </a:lnTo>
                <a:lnTo>
                  <a:pt x="247348" y="483465"/>
                </a:lnTo>
                <a:lnTo>
                  <a:pt x="258633" y="496103"/>
                </a:lnTo>
                <a:lnTo>
                  <a:pt x="267427" y="507069"/>
                </a:lnTo>
                <a:lnTo>
                  <a:pt x="274559" y="516919"/>
                </a:lnTo>
                <a:lnTo>
                  <a:pt x="280584" y="526026"/>
                </a:lnTo>
                <a:lnTo>
                  <a:pt x="290665" y="544188"/>
                </a:lnTo>
                <a:lnTo>
                  <a:pt x="299379" y="564960"/>
                </a:lnTo>
                <a:lnTo>
                  <a:pt x="304098" y="583505"/>
                </a:lnTo>
                <a:lnTo>
                  <a:pt x="306196" y="600214"/>
                </a:lnTo>
                <a:lnTo>
                  <a:pt x="307128" y="616107"/>
                </a:lnTo>
                <a:lnTo>
                  <a:pt x="304156" y="631637"/>
                </a:lnTo>
                <a:lnTo>
                  <a:pt x="301585" y="639335"/>
                </a:lnTo>
                <a:lnTo>
                  <a:pt x="291955" y="654661"/>
                </a:lnTo>
                <a:lnTo>
                  <a:pt x="285831" y="662304"/>
                </a:lnTo>
                <a:lnTo>
                  <a:pt x="279209" y="669939"/>
                </a:lnTo>
                <a:lnTo>
                  <a:pt x="272254" y="677569"/>
                </a:lnTo>
                <a:lnTo>
                  <a:pt x="265077" y="685196"/>
                </a:lnTo>
                <a:lnTo>
                  <a:pt x="257753" y="691550"/>
                </a:lnTo>
                <a:lnTo>
                  <a:pt x="250330" y="697057"/>
                </a:lnTo>
                <a:lnTo>
                  <a:pt x="242841" y="701998"/>
                </a:lnTo>
                <a:lnTo>
                  <a:pt x="235308" y="706562"/>
                </a:lnTo>
                <a:lnTo>
                  <a:pt x="227747" y="710874"/>
                </a:lnTo>
                <a:lnTo>
                  <a:pt x="212572" y="719053"/>
                </a:lnTo>
                <a:lnTo>
                  <a:pt x="174517" y="738490"/>
                </a:lnTo>
                <a:lnTo>
                  <a:pt x="165629" y="742320"/>
                </a:lnTo>
                <a:lnTo>
                  <a:pt x="155894" y="746143"/>
                </a:lnTo>
                <a:lnTo>
                  <a:pt x="145594" y="749962"/>
                </a:lnTo>
                <a:lnTo>
                  <a:pt x="136187" y="752508"/>
                </a:lnTo>
                <a:lnTo>
                  <a:pt x="127376" y="754205"/>
                </a:lnTo>
                <a:lnTo>
                  <a:pt x="118962" y="755337"/>
                </a:lnTo>
                <a:lnTo>
                  <a:pt x="110812" y="754821"/>
                </a:lnTo>
                <a:lnTo>
                  <a:pt x="102840" y="753207"/>
                </a:lnTo>
                <a:lnTo>
                  <a:pt x="94984" y="750861"/>
                </a:lnTo>
                <a:lnTo>
                  <a:pt x="88477" y="749297"/>
                </a:lnTo>
                <a:lnTo>
                  <a:pt x="82869" y="748255"/>
                </a:lnTo>
                <a:lnTo>
                  <a:pt x="77861" y="747559"/>
                </a:lnTo>
                <a:lnTo>
                  <a:pt x="73252" y="745826"/>
                </a:lnTo>
                <a:lnTo>
                  <a:pt x="64744" y="740514"/>
                </a:lnTo>
                <a:lnTo>
                  <a:pt x="56729" y="733919"/>
                </a:lnTo>
                <a:lnTo>
                  <a:pt x="48934" y="726755"/>
                </a:lnTo>
                <a:lnTo>
                  <a:pt x="41236" y="719337"/>
                </a:lnTo>
                <a:lnTo>
                  <a:pt x="38675" y="714311"/>
                </a:lnTo>
                <a:lnTo>
                  <a:pt x="35830" y="701954"/>
                </a:lnTo>
                <a:lnTo>
                  <a:pt x="34565" y="681221"/>
                </a:lnTo>
                <a:lnTo>
                  <a:pt x="33853" y="647762"/>
                </a:lnTo>
                <a:lnTo>
                  <a:pt x="33753" y="638655"/>
                </a:lnTo>
                <a:lnTo>
                  <a:pt x="37029" y="621762"/>
                </a:lnTo>
                <a:lnTo>
                  <a:pt x="42718" y="605787"/>
                </a:lnTo>
                <a:lnTo>
                  <a:pt x="49480" y="590221"/>
                </a:lnTo>
                <a:lnTo>
                  <a:pt x="54331" y="581244"/>
                </a:lnTo>
                <a:lnTo>
                  <a:pt x="60105" y="571449"/>
                </a:lnTo>
                <a:lnTo>
                  <a:pt x="66495" y="561109"/>
                </a:lnTo>
                <a:lnTo>
                  <a:pt x="73294" y="551676"/>
                </a:lnTo>
                <a:lnTo>
                  <a:pt x="80367" y="542847"/>
                </a:lnTo>
                <a:lnTo>
                  <a:pt x="87623" y="534421"/>
                </a:lnTo>
                <a:lnTo>
                  <a:pt x="97540" y="518644"/>
                </a:lnTo>
                <a:lnTo>
                  <a:pt x="109231" y="497966"/>
                </a:lnTo>
                <a:lnTo>
                  <a:pt x="122105" y="474020"/>
                </a:lnTo>
                <a:lnTo>
                  <a:pt x="131958" y="454247"/>
                </a:lnTo>
                <a:lnTo>
                  <a:pt x="139797" y="437254"/>
                </a:lnTo>
                <a:lnTo>
                  <a:pt x="146292" y="422116"/>
                </a:lnTo>
                <a:lnTo>
                  <a:pt x="153163" y="408214"/>
                </a:lnTo>
                <a:lnTo>
                  <a:pt x="160283" y="395136"/>
                </a:lnTo>
                <a:lnTo>
                  <a:pt x="167570" y="382607"/>
                </a:lnTo>
                <a:lnTo>
                  <a:pt x="179053" y="361913"/>
                </a:lnTo>
                <a:lnTo>
                  <a:pt x="188390" y="342979"/>
                </a:lnTo>
                <a:lnTo>
                  <a:pt x="196773" y="321864"/>
                </a:lnTo>
                <a:lnTo>
                  <a:pt x="202057" y="310899"/>
                </a:lnTo>
                <a:lnTo>
                  <a:pt x="208119" y="299779"/>
                </a:lnTo>
                <a:lnTo>
                  <a:pt x="214700" y="288556"/>
                </a:lnTo>
                <a:lnTo>
                  <a:pt x="224168" y="267104"/>
                </a:lnTo>
                <a:lnTo>
                  <a:pt x="235560" y="238832"/>
                </a:lnTo>
                <a:lnTo>
                  <a:pt x="248235" y="206015"/>
                </a:lnTo>
                <a:lnTo>
                  <a:pt x="256684" y="181596"/>
                </a:lnTo>
                <a:lnTo>
                  <a:pt x="262317" y="162777"/>
                </a:lnTo>
                <a:lnTo>
                  <a:pt x="266073" y="147691"/>
                </a:lnTo>
                <a:lnTo>
                  <a:pt x="270245" y="124156"/>
                </a:lnTo>
                <a:lnTo>
                  <a:pt x="272100" y="105229"/>
                </a:lnTo>
                <a:lnTo>
                  <a:pt x="272924" y="88350"/>
                </a:lnTo>
                <a:lnTo>
                  <a:pt x="269904" y="65609"/>
                </a:lnTo>
                <a:lnTo>
                  <a:pt x="267320" y="52432"/>
                </a:lnTo>
                <a:lnTo>
                  <a:pt x="261063" y="31019"/>
                </a:lnTo>
                <a:lnTo>
                  <a:pt x="254049" y="14305"/>
                </a:lnTo>
                <a:lnTo>
                  <a:pt x="246698" y="2643"/>
                </a:lnTo>
                <a:lnTo>
                  <a:pt x="244230" y="295"/>
                </a:lnTo>
                <a:lnTo>
                  <a:pt x="242585" y="0"/>
                </a:lnTo>
                <a:lnTo>
                  <a:pt x="241488" y="1073"/>
                </a:lnTo>
                <a:lnTo>
                  <a:pt x="239486" y="1789"/>
                </a:lnTo>
                <a:lnTo>
                  <a:pt x="236882" y="2265"/>
                </a:lnTo>
                <a:lnTo>
                  <a:pt x="227864" y="1464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20"/>
          <p:cNvSpPr/>
          <p:nvPr/>
        </p:nvSpPr>
        <p:spPr>
          <a:xfrm>
            <a:off x="1743066" y="3760470"/>
            <a:ext cx="514244" cy="580654"/>
          </a:xfrm>
          <a:custGeom>
            <a:avLst/>
            <a:gdLst/>
            <a:ahLst/>
            <a:cxnLst/>
            <a:rect l="0" t="0" r="0" b="0"/>
            <a:pathLst>
              <a:path w="514244" h="580654">
                <a:moveTo>
                  <a:pt x="234324" y="0"/>
                </a:moveTo>
                <a:lnTo>
                  <a:pt x="165192" y="69131"/>
                </a:lnTo>
                <a:lnTo>
                  <a:pt x="155762" y="81948"/>
                </a:lnTo>
                <a:lnTo>
                  <a:pt x="146067" y="96111"/>
                </a:lnTo>
                <a:lnTo>
                  <a:pt x="133292" y="110872"/>
                </a:lnTo>
                <a:lnTo>
                  <a:pt x="119147" y="125900"/>
                </a:lnTo>
                <a:lnTo>
                  <a:pt x="111819" y="133463"/>
                </a:lnTo>
                <a:lnTo>
                  <a:pt x="105664" y="142315"/>
                </a:lnTo>
                <a:lnTo>
                  <a:pt x="100291" y="152027"/>
                </a:lnTo>
                <a:lnTo>
                  <a:pt x="95438" y="162311"/>
                </a:lnTo>
                <a:lnTo>
                  <a:pt x="89663" y="171707"/>
                </a:lnTo>
                <a:lnTo>
                  <a:pt x="76474" y="188921"/>
                </a:lnTo>
                <a:lnTo>
                  <a:pt x="70670" y="198337"/>
                </a:lnTo>
                <a:lnTo>
                  <a:pt x="65531" y="208424"/>
                </a:lnTo>
                <a:lnTo>
                  <a:pt x="60835" y="218959"/>
                </a:lnTo>
                <a:lnTo>
                  <a:pt x="55165" y="228523"/>
                </a:lnTo>
                <a:lnTo>
                  <a:pt x="42091" y="245922"/>
                </a:lnTo>
                <a:lnTo>
                  <a:pt x="35048" y="259198"/>
                </a:lnTo>
                <a:lnTo>
                  <a:pt x="27813" y="275668"/>
                </a:lnTo>
                <a:lnTo>
                  <a:pt x="20450" y="294269"/>
                </a:lnTo>
                <a:lnTo>
                  <a:pt x="15541" y="310479"/>
                </a:lnTo>
                <a:lnTo>
                  <a:pt x="12269" y="325096"/>
                </a:lnTo>
                <a:lnTo>
                  <a:pt x="10087" y="338651"/>
                </a:lnTo>
                <a:lnTo>
                  <a:pt x="949" y="388066"/>
                </a:lnTo>
                <a:lnTo>
                  <a:pt x="0" y="404761"/>
                </a:lnTo>
                <a:lnTo>
                  <a:pt x="638" y="420970"/>
                </a:lnTo>
                <a:lnTo>
                  <a:pt x="2333" y="436857"/>
                </a:lnTo>
                <a:lnTo>
                  <a:pt x="4733" y="449988"/>
                </a:lnTo>
                <a:lnTo>
                  <a:pt x="7604" y="461281"/>
                </a:lnTo>
                <a:lnTo>
                  <a:pt x="10787" y="471351"/>
                </a:lnTo>
                <a:lnTo>
                  <a:pt x="21097" y="489312"/>
                </a:lnTo>
                <a:lnTo>
                  <a:pt x="34146" y="505762"/>
                </a:lnTo>
                <a:lnTo>
                  <a:pt x="48413" y="521539"/>
                </a:lnTo>
                <a:lnTo>
                  <a:pt x="63220" y="533632"/>
                </a:lnTo>
                <a:lnTo>
                  <a:pt x="78267" y="543239"/>
                </a:lnTo>
                <a:lnTo>
                  <a:pt x="93422" y="551743"/>
                </a:lnTo>
                <a:lnTo>
                  <a:pt x="102289" y="555789"/>
                </a:lnTo>
                <a:lnTo>
                  <a:pt x="112011" y="559755"/>
                </a:lnTo>
                <a:lnTo>
                  <a:pt x="122302" y="563670"/>
                </a:lnTo>
                <a:lnTo>
                  <a:pt x="143896" y="571406"/>
                </a:lnTo>
                <a:lnTo>
                  <a:pt x="154989" y="575247"/>
                </a:lnTo>
                <a:lnTo>
                  <a:pt x="166194" y="577808"/>
                </a:lnTo>
                <a:lnTo>
                  <a:pt x="177474" y="579515"/>
                </a:lnTo>
                <a:lnTo>
                  <a:pt x="188804" y="580653"/>
                </a:lnTo>
                <a:lnTo>
                  <a:pt x="203977" y="580142"/>
                </a:lnTo>
                <a:lnTo>
                  <a:pt x="221712" y="578531"/>
                </a:lnTo>
                <a:lnTo>
                  <a:pt x="241156" y="576188"/>
                </a:lnTo>
                <a:lnTo>
                  <a:pt x="257929" y="573355"/>
                </a:lnTo>
                <a:lnTo>
                  <a:pt x="272920" y="570196"/>
                </a:lnTo>
                <a:lnTo>
                  <a:pt x="286725" y="566821"/>
                </a:lnTo>
                <a:lnTo>
                  <a:pt x="303548" y="562030"/>
                </a:lnTo>
                <a:lnTo>
                  <a:pt x="342560" y="549934"/>
                </a:lnTo>
                <a:lnTo>
                  <a:pt x="358551" y="543152"/>
                </a:lnTo>
                <a:lnTo>
                  <a:pt x="371752" y="536091"/>
                </a:lnTo>
                <a:lnTo>
                  <a:pt x="383092" y="528844"/>
                </a:lnTo>
                <a:lnTo>
                  <a:pt x="397003" y="518933"/>
                </a:lnTo>
                <a:lnTo>
                  <a:pt x="429392" y="494373"/>
                </a:lnTo>
                <a:lnTo>
                  <a:pt x="443109" y="483252"/>
                </a:lnTo>
                <a:lnTo>
                  <a:pt x="454794" y="473298"/>
                </a:lnTo>
                <a:lnTo>
                  <a:pt x="465124" y="464122"/>
                </a:lnTo>
                <a:lnTo>
                  <a:pt x="474550" y="450384"/>
                </a:lnTo>
                <a:lnTo>
                  <a:pt x="483375" y="433606"/>
                </a:lnTo>
                <a:lnTo>
                  <a:pt x="491798" y="414801"/>
                </a:lnTo>
                <a:lnTo>
                  <a:pt x="497413" y="399723"/>
                </a:lnTo>
                <a:lnTo>
                  <a:pt x="501157" y="387132"/>
                </a:lnTo>
                <a:lnTo>
                  <a:pt x="503652" y="376198"/>
                </a:lnTo>
                <a:lnTo>
                  <a:pt x="506586" y="365098"/>
                </a:lnTo>
                <a:lnTo>
                  <a:pt x="513232" y="342606"/>
                </a:lnTo>
                <a:lnTo>
                  <a:pt x="514243" y="331274"/>
                </a:lnTo>
                <a:lnTo>
                  <a:pt x="513647" y="319909"/>
                </a:lnTo>
                <a:lnTo>
                  <a:pt x="511979" y="308523"/>
                </a:lnTo>
                <a:lnTo>
                  <a:pt x="509597" y="297121"/>
                </a:lnTo>
                <a:lnTo>
                  <a:pt x="506739" y="285711"/>
                </a:lnTo>
                <a:lnTo>
                  <a:pt x="503564" y="274294"/>
                </a:lnTo>
                <a:lnTo>
                  <a:pt x="493263" y="241288"/>
                </a:lnTo>
                <a:lnTo>
                  <a:pt x="486960" y="221819"/>
                </a:lnTo>
                <a:lnTo>
                  <a:pt x="480218" y="206299"/>
                </a:lnTo>
                <a:lnTo>
                  <a:pt x="473183" y="193412"/>
                </a:lnTo>
                <a:lnTo>
                  <a:pt x="443642" y="148412"/>
                </a:lnTo>
                <a:lnTo>
                  <a:pt x="434829" y="138311"/>
                </a:lnTo>
                <a:lnTo>
                  <a:pt x="425144" y="129037"/>
                </a:lnTo>
                <a:lnTo>
                  <a:pt x="414877" y="120315"/>
                </a:lnTo>
                <a:lnTo>
                  <a:pt x="404223" y="113229"/>
                </a:lnTo>
                <a:lnTo>
                  <a:pt x="393310" y="107236"/>
                </a:lnTo>
                <a:lnTo>
                  <a:pt x="382224" y="101970"/>
                </a:lnTo>
                <a:lnTo>
                  <a:pt x="371024" y="97190"/>
                </a:lnTo>
                <a:lnTo>
                  <a:pt x="359747" y="92733"/>
                </a:lnTo>
                <a:lnTo>
                  <a:pt x="337057" y="84394"/>
                </a:lnTo>
                <a:lnTo>
                  <a:pt x="280026" y="64845"/>
                </a:lnTo>
                <a:lnTo>
                  <a:pt x="269872" y="62280"/>
                </a:lnTo>
                <a:lnTo>
                  <a:pt x="260562" y="60570"/>
                </a:lnTo>
                <a:lnTo>
                  <a:pt x="251816" y="59430"/>
                </a:lnTo>
                <a:lnTo>
                  <a:pt x="243445" y="58670"/>
                </a:lnTo>
                <a:lnTo>
                  <a:pt x="235325" y="58163"/>
                </a:lnTo>
                <a:lnTo>
                  <a:pt x="219529" y="57600"/>
                </a:lnTo>
                <a:lnTo>
                  <a:pt x="204041" y="57350"/>
                </a:lnTo>
                <a:lnTo>
                  <a:pt x="198895" y="58553"/>
                </a:lnTo>
                <a:lnTo>
                  <a:pt x="195465" y="60625"/>
                </a:lnTo>
                <a:lnTo>
                  <a:pt x="180382" y="76657"/>
                </a:lnTo>
                <a:lnTo>
                  <a:pt x="173096" y="84023"/>
                </a:lnTo>
                <a:lnTo>
                  <a:pt x="170645" y="87765"/>
                </a:lnTo>
                <a:lnTo>
                  <a:pt x="165744" y="10286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21"/>
          <p:cNvSpPr/>
          <p:nvPr/>
        </p:nvSpPr>
        <p:spPr>
          <a:xfrm>
            <a:off x="2594610" y="4023359"/>
            <a:ext cx="297180" cy="22862"/>
          </a:xfrm>
          <a:custGeom>
            <a:avLst/>
            <a:gdLst/>
            <a:ahLst/>
            <a:cxnLst/>
            <a:rect l="0" t="0" r="0" b="0"/>
            <a:pathLst>
              <a:path w="297180" h="22862">
                <a:moveTo>
                  <a:pt x="0" y="22861"/>
                </a:moveTo>
                <a:lnTo>
                  <a:pt x="66745" y="22861"/>
                </a:lnTo>
                <a:lnTo>
                  <a:pt x="88947" y="21591"/>
                </a:lnTo>
                <a:lnTo>
                  <a:pt x="106288" y="19474"/>
                </a:lnTo>
                <a:lnTo>
                  <a:pt x="120388" y="16793"/>
                </a:lnTo>
                <a:lnTo>
                  <a:pt x="159762" y="10427"/>
                </a:lnTo>
                <a:lnTo>
                  <a:pt x="182708" y="6951"/>
                </a:lnTo>
                <a:lnTo>
                  <a:pt x="203085" y="4635"/>
                </a:lnTo>
                <a:lnTo>
                  <a:pt x="221750" y="3090"/>
                </a:lnTo>
                <a:lnTo>
                  <a:pt x="253495" y="1374"/>
                </a:lnTo>
                <a:lnTo>
                  <a:pt x="29717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22"/>
          <p:cNvSpPr/>
          <p:nvPr/>
        </p:nvSpPr>
        <p:spPr>
          <a:xfrm>
            <a:off x="2537460" y="4184968"/>
            <a:ext cx="354330" cy="9842"/>
          </a:xfrm>
          <a:custGeom>
            <a:avLst/>
            <a:gdLst/>
            <a:ahLst/>
            <a:cxnLst/>
            <a:rect l="0" t="0" r="0" b="0"/>
            <a:pathLst>
              <a:path w="354330" h="9842">
                <a:moveTo>
                  <a:pt x="0" y="9841"/>
                </a:moveTo>
                <a:lnTo>
                  <a:pt x="200935" y="9841"/>
                </a:lnTo>
                <a:lnTo>
                  <a:pt x="220316" y="8571"/>
                </a:lnTo>
                <a:lnTo>
                  <a:pt x="239587" y="6455"/>
                </a:lnTo>
                <a:lnTo>
                  <a:pt x="272853" y="1986"/>
                </a:lnTo>
                <a:lnTo>
                  <a:pt x="283502" y="795"/>
                </a:lnTo>
                <a:lnTo>
                  <a:pt x="291871" y="0"/>
                </a:lnTo>
                <a:lnTo>
                  <a:pt x="301261" y="740"/>
                </a:lnTo>
                <a:lnTo>
                  <a:pt x="311330" y="2505"/>
                </a:lnTo>
                <a:lnTo>
                  <a:pt x="321853" y="4950"/>
                </a:lnTo>
                <a:lnTo>
                  <a:pt x="330139" y="6580"/>
                </a:lnTo>
                <a:lnTo>
                  <a:pt x="336932" y="7667"/>
                </a:lnTo>
                <a:lnTo>
                  <a:pt x="354329" y="98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23"/>
          <p:cNvSpPr/>
          <p:nvPr/>
        </p:nvSpPr>
        <p:spPr>
          <a:xfrm>
            <a:off x="3195347" y="3771900"/>
            <a:ext cx="393674" cy="220353"/>
          </a:xfrm>
          <a:custGeom>
            <a:avLst/>
            <a:gdLst/>
            <a:ahLst/>
            <a:cxnLst/>
            <a:rect l="0" t="0" r="0" b="0"/>
            <a:pathLst>
              <a:path w="393674" h="220353">
                <a:moveTo>
                  <a:pt x="119353" y="0"/>
                </a:moveTo>
                <a:lnTo>
                  <a:pt x="119353" y="17026"/>
                </a:lnTo>
                <a:lnTo>
                  <a:pt x="118082" y="22781"/>
                </a:lnTo>
                <a:lnTo>
                  <a:pt x="115966" y="30427"/>
                </a:lnTo>
                <a:lnTo>
                  <a:pt x="113285" y="39334"/>
                </a:lnTo>
                <a:lnTo>
                  <a:pt x="110227" y="46543"/>
                </a:lnTo>
                <a:lnTo>
                  <a:pt x="106919" y="52618"/>
                </a:lnTo>
                <a:lnTo>
                  <a:pt x="103444" y="57939"/>
                </a:lnTo>
                <a:lnTo>
                  <a:pt x="99856" y="64025"/>
                </a:lnTo>
                <a:lnTo>
                  <a:pt x="96195" y="70623"/>
                </a:lnTo>
                <a:lnTo>
                  <a:pt x="88740" y="84728"/>
                </a:lnTo>
                <a:lnTo>
                  <a:pt x="69805" y="122039"/>
                </a:lnTo>
                <a:lnTo>
                  <a:pt x="64731" y="128349"/>
                </a:lnTo>
                <a:lnTo>
                  <a:pt x="58808" y="133826"/>
                </a:lnTo>
                <a:lnTo>
                  <a:pt x="52320" y="138747"/>
                </a:lnTo>
                <a:lnTo>
                  <a:pt x="46724" y="145838"/>
                </a:lnTo>
                <a:lnTo>
                  <a:pt x="41724" y="154375"/>
                </a:lnTo>
                <a:lnTo>
                  <a:pt x="37120" y="163877"/>
                </a:lnTo>
                <a:lnTo>
                  <a:pt x="32781" y="171481"/>
                </a:lnTo>
                <a:lnTo>
                  <a:pt x="28618" y="177820"/>
                </a:lnTo>
                <a:lnTo>
                  <a:pt x="24573" y="183317"/>
                </a:lnTo>
                <a:lnTo>
                  <a:pt x="20606" y="188251"/>
                </a:lnTo>
                <a:lnTo>
                  <a:pt x="16692" y="192811"/>
                </a:lnTo>
                <a:lnTo>
                  <a:pt x="12812" y="197120"/>
                </a:lnTo>
                <a:lnTo>
                  <a:pt x="5115" y="205295"/>
                </a:lnTo>
                <a:lnTo>
                  <a:pt x="1284" y="209253"/>
                </a:lnTo>
                <a:lnTo>
                  <a:pt x="0" y="211892"/>
                </a:lnTo>
                <a:lnTo>
                  <a:pt x="414" y="213651"/>
                </a:lnTo>
                <a:lnTo>
                  <a:pt x="1960" y="214824"/>
                </a:lnTo>
                <a:lnTo>
                  <a:pt x="7065" y="216127"/>
                </a:lnTo>
                <a:lnTo>
                  <a:pt x="17377" y="216706"/>
                </a:lnTo>
                <a:lnTo>
                  <a:pt x="38893" y="216964"/>
                </a:lnTo>
                <a:lnTo>
                  <a:pt x="56823" y="215762"/>
                </a:lnTo>
                <a:lnTo>
                  <a:pt x="103839" y="211041"/>
                </a:lnTo>
                <a:lnTo>
                  <a:pt x="134410" y="209274"/>
                </a:lnTo>
                <a:lnTo>
                  <a:pt x="205631" y="207310"/>
                </a:lnTo>
                <a:lnTo>
                  <a:pt x="269659" y="206205"/>
                </a:lnTo>
                <a:lnTo>
                  <a:pt x="283057" y="207320"/>
                </a:lnTo>
                <a:lnTo>
                  <a:pt x="294529" y="209333"/>
                </a:lnTo>
                <a:lnTo>
                  <a:pt x="304717" y="211945"/>
                </a:lnTo>
                <a:lnTo>
                  <a:pt x="315319" y="213686"/>
                </a:lnTo>
                <a:lnTo>
                  <a:pt x="326196" y="214848"/>
                </a:lnTo>
                <a:lnTo>
                  <a:pt x="337259" y="215622"/>
                </a:lnTo>
                <a:lnTo>
                  <a:pt x="347173" y="216137"/>
                </a:lnTo>
                <a:lnTo>
                  <a:pt x="364963" y="216711"/>
                </a:lnTo>
                <a:lnTo>
                  <a:pt x="371993" y="218133"/>
                </a:lnTo>
                <a:lnTo>
                  <a:pt x="377949" y="220352"/>
                </a:lnTo>
                <a:lnTo>
                  <a:pt x="393673" y="2171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24"/>
          <p:cNvSpPr/>
          <p:nvPr/>
        </p:nvSpPr>
        <p:spPr>
          <a:xfrm>
            <a:off x="3509009" y="3806189"/>
            <a:ext cx="45582" cy="617221"/>
          </a:xfrm>
          <a:custGeom>
            <a:avLst/>
            <a:gdLst/>
            <a:ahLst/>
            <a:cxnLst/>
            <a:rect l="0" t="0" r="0" b="0"/>
            <a:pathLst>
              <a:path w="45582" h="617221">
                <a:moveTo>
                  <a:pt x="34291" y="0"/>
                </a:moveTo>
                <a:lnTo>
                  <a:pt x="34291" y="15909"/>
                </a:lnTo>
                <a:lnTo>
                  <a:pt x="35561" y="20766"/>
                </a:lnTo>
                <a:lnTo>
                  <a:pt x="37677" y="26545"/>
                </a:lnTo>
                <a:lnTo>
                  <a:pt x="40358" y="32937"/>
                </a:lnTo>
                <a:lnTo>
                  <a:pt x="42146" y="39738"/>
                </a:lnTo>
                <a:lnTo>
                  <a:pt x="43337" y="46812"/>
                </a:lnTo>
                <a:lnTo>
                  <a:pt x="44662" y="62716"/>
                </a:lnTo>
                <a:lnTo>
                  <a:pt x="45250" y="82484"/>
                </a:lnTo>
                <a:lnTo>
                  <a:pt x="45581" y="115033"/>
                </a:lnTo>
                <a:lnTo>
                  <a:pt x="44358" y="133839"/>
                </a:lnTo>
                <a:lnTo>
                  <a:pt x="39611" y="185214"/>
                </a:lnTo>
                <a:lnTo>
                  <a:pt x="36567" y="207297"/>
                </a:lnTo>
                <a:lnTo>
                  <a:pt x="33269" y="225828"/>
                </a:lnTo>
                <a:lnTo>
                  <a:pt x="29799" y="241992"/>
                </a:lnTo>
                <a:lnTo>
                  <a:pt x="27487" y="265468"/>
                </a:lnTo>
                <a:lnTo>
                  <a:pt x="25944" y="293819"/>
                </a:lnTo>
                <a:lnTo>
                  <a:pt x="24916" y="325420"/>
                </a:lnTo>
                <a:lnTo>
                  <a:pt x="22961" y="350296"/>
                </a:lnTo>
                <a:lnTo>
                  <a:pt x="20388" y="370691"/>
                </a:lnTo>
                <a:lnTo>
                  <a:pt x="17402" y="388098"/>
                </a:lnTo>
                <a:lnTo>
                  <a:pt x="15411" y="406052"/>
                </a:lnTo>
                <a:lnTo>
                  <a:pt x="14085" y="424372"/>
                </a:lnTo>
                <a:lnTo>
                  <a:pt x="13200" y="442934"/>
                </a:lnTo>
                <a:lnTo>
                  <a:pt x="12217" y="487267"/>
                </a:lnTo>
                <a:lnTo>
                  <a:pt x="11444" y="585676"/>
                </a:lnTo>
                <a:lnTo>
                  <a:pt x="10169" y="589841"/>
                </a:lnTo>
                <a:lnTo>
                  <a:pt x="8050" y="593887"/>
                </a:lnTo>
                <a:lnTo>
                  <a:pt x="5367" y="597855"/>
                </a:lnTo>
                <a:lnTo>
                  <a:pt x="3578" y="601770"/>
                </a:lnTo>
                <a:lnTo>
                  <a:pt x="2386" y="605650"/>
                </a:lnTo>
                <a:lnTo>
                  <a:pt x="0" y="6172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25"/>
          <p:cNvSpPr/>
          <p:nvPr/>
        </p:nvSpPr>
        <p:spPr>
          <a:xfrm>
            <a:off x="3703320" y="4091939"/>
            <a:ext cx="73766" cy="67893"/>
          </a:xfrm>
          <a:custGeom>
            <a:avLst/>
            <a:gdLst/>
            <a:ahLst/>
            <a:cxnLst/>
            <a:rect l="0" t="0" r="0" b="0"/>
            <a:pathLst>
              <a:path w="73766" h="67893">
                <a:moveTo>
                  <a:pt x="68580" y="0"/>
                </a:moveTo>
                <a:lnTo>
                  <a:pt x="56444" y="18204"/>
                </a:lnTo>
                <a:lnTo>
                  <a:pt x="51599" y="24836"/>
                </a:lnTo>
                <a:lnTo>
                  <a:pt x="47099" y="30527"/>
                </a:lnTo>
                <a:lnTo>
                  <a:pt x="42829" y="35592"/>
                </a:lnTo>
                <a:lnTo>
                  <a:pt x="39983" y="40238"/>
                </a:lnTo>
                <a:lnTo>
                  <a:pt x="38085" y="44606"/>
                </a:lnTo>
                <a:lnTo>
                  <a:pt x="36820" y="48787"/>
                </a:lnTo>
                <a:lnTo>
                  <a:pt x="35976" y="52845"/>
                </a:lnTo>
                <a:lnTo>
                  <a:pt x="35414" y="56820"/>
                </a:lnTo>
                <a:lnTo>
                  <a:pt x="35039" y="60740"/>
                </a:lnTo>
                <a:lnTo>
                  <a:pt x="36059" y="63354"/>
                </a:lnTo>
                <a:lnTo>
                  <a:pt x="38009" y="65096"/>
                </a:lnTo>
                <a:lnTo>
                  <a:pt x="44196" y="67892"/>
                </a:lnTo>
                <a:lnTo>
                  <a:pt x="45974" y="66852"/>
                </a:lnTo>
                <a:lnTo>
                  <a:pt x="48430" y="64888"/>
                </a:lnTo>
                <a:lnTo>
                  <a:pt x="51336" y="62309"/>
                </a:lnTo>
                <a:lnTo>
                  <a:pt x="57953" y="56057"/>
                </a:lnTo>
                <a:lnTo>
                  <a:pt x="61495" y="52611"/>
                </a:lnTo>
                <a:lnTo>
                  <a:pt x="65127" y="47774"/>
                </a:lnTo>
                <a:lnTo>
                  <a:pt x="68817" y="42010"/>
                </a:lnTo>
                <a:lnTo>
                  <a:pt x="72548" y="35627"/>
                </a:lnTo>
                <a:lnTo>
                  <a:pt x="73765" y="30101"/>
                </a:lnTo>
                <a:lnTo>
                  <a:pt x="73307" y="25148"/>
                </a:lnTo>
                <a:lnTo>
                  <a:pt x="71731" y="20575"/>
                </a:lnTo>
                <a:lnTo>
                  <a:pt x="69410" y="17527"/>
                </a:lnTo>
                <a:lnTo>
                  <a:pt x="66594" y="15495"/>
                </a:lnTo>
                <a:lnTo>
                  <a:pt x="63446" y="14140"/>
                </a:lnTo>
                <a:lnTo>
                  <a:pt x="60077" y="14507"/>
                </a:lnTo>
                <a:lnTo>
                  <a:pt x="56561" y="16021"/>
                </a:lnTo>
                <a:lnTo>
                  <a:pt x="52948" y="18301"/>
                </a:lnTo>
                <a:lnTo>
                  <a:pt x="47998" y="19821"/>
                </a:lnTo>
                <a:lnTo>
                  <a:pt x="42159" y="20834"/>
                </a:lnTo>
                <a:lnTo>
                  <a:pt x="35726" y="21509"/>
                </a:lnTo>
                <a:lnTo>
                  <a:pt x="30167" y="23230"/>
                </a:lnTo>
                <a:lnTo>
                  <a:pt x="25191" y="25647"/>
                </a:lnTo>
                <a:lnTo>
                  <a:pt x="20604" y="28528"/>
                </a:lnTo>
                <a:lnTo>
                  <a:pt x="16276" y="31718"/>
                </a:lnTo>
                <a:lnTo>
                  <a:pt x="12121" y="35116"/>
                </a:lnTo>
                <a:lnTo>
                  <a:pt x="8080" y="38651"/>
                </a:lnTo>
                <a:lnTo>
                  <a:pt x="5386" y="42277"/>
                </a:lnTo>
                <a:lnTo>
                  <a:pt x="3591" y="45965"/>
                </a:lnTo>
                <a:lnTo>
                  <a:pt x="0" y="571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26"/>
          <p:cNvSpPr/>
          <p:nvPr/>
        </p:nvSpPr>
        <p:spPr>
          <a:xfrm>
            <a:off x="3932070" y="3973765"/>
            <a:ext cx="479910" cy="277633"/>
          </a:xfrm>
          <a:custGeom>
            <a:avLst/>
            <a:gdLst/>
            <a:ahLst/>
            <a:cxnLst/>
            <a:rect l="0" t="0" r="0" b="0"/>
            <a:pathLst>
              <a:path w="479910" h="277633">
                <a:moveTo>
                  <a:pt x="11280" y="15305"/>
                </a:moveTo>
                <a:lnTo>
                  <a:pt x="17347" y="33508"/>
                </a:lnTo>
                <a:lnTo>
                  <a:pt x="19135" y="41410"/>
                </a:lnTo>
                <a:lnTo>
                  <a:pt x="20326" y="49218"/>
                </a:lnTo>
                <a:lnTo>
                  <a:pt x="21121" y="56964"/>
                </a:lnTo>
                <a:lnTo>
                  <a:pt x="20380" y="65937"/>
                </a:lnTo>
                <a:lnTo>
                  <a:pt x="18617" y="75730"/>
                </a:lnTo>
                <a:lnTo>
                  <a:pt x="16171" y="86068"/>
                </a:lnTo>
                <a:lnTo>
                  <a:pt x="14541" y="95500"/>
                </a:lnTo>
                <a:lnTo>
                  <a:pt x="13454" y="104328"/>
                </a:lnTo>
                <a:lnTo>
                  <a:pt x="12729" y="112753"/>
                </a:lnTo>
                <a:lnTo>
                  <a:pt x="10976" y="119640"/>
                </a:lnTo>
                <a:lnTo>
                  <a:pt x="8537" y="125502"/>
                </a:lnTo>
                <a:lnTo>
                  <a:pt x="5641" y="130679"/>
                </a:lnTo>
                <a:lnTo>
                  <a:pt x="3711" y="136671"/>
                </a:lnTo>
                <a:lnTo>
                  <a:pt x="2424" y="143205"/>
                </a:lnTo>
                <a:lnTo>
                  <a:pt x="1566" y="150102"/>
                </a:lnTo>
                <a:lnTo>
                  <a:pt x="994" y="157239"/>
                </a:lnTo>
                <a:lnTo>
                  <a:pt x="612" y="164538"/>
                </a:lnTo>
                <a:lnTo>
                  <a:pt x="189" y="179421"/>
                </a:lnTo>
                <a:lnTo>
                  <a:pt x="0" y="194502"/>
                </a:lnTo>
                <a:lnTo>
                  <a:pt x="1220" y="200809"/>
                </a:lnTo>
                <a:lnTo>
                  <a:pt x="3303" y="206284"/>
                </a:lnTo>
                <a:lnTo>
                  <a:pt x="5962" y="211204"/>
                </a:lnTo>
                <a:lnTo>
                  <a:pt x="7734" y="215754"/>
                </a:lnTo>
                <a:lnTo>
                  <a:pt x="9704" y="224196"/>
                </a:lnTo>
                <a:lnTo>
                  <a:pt x="13966" y="232182"/>
                </a:lnTo>
                <a:lnTo>
                  <a:pt x="16880" y="236090"/>
                </a:lnTo>
                <a:lnTo>
                  <a:pt x="26892" y="243818"/>
                </a:lnTo>
                <a:lnTo>
                  <a:pt x="41880" y="253060"/>
                </a:lnTo>
                <a:lnTo>
                  <a:pt x="56612" y="254661"/>
                </a:lnTo>
                <a:lnTo>
                  <a:pt x="70996" y="255135"/>
                </a:lnTo>
                <a:lnTo>
                  <a:pt x="82693" y="251859"/>
                </a:lnTo>
                <a:lnTo>
                  <a:pt x="96359" y="246170"/>
                </a:lnTo>
                <a:lnTo>
                  <a:pt x="110899" y="239408"/>
                </a:lnTo>
                <a:lnTo>
                  <a:pt x="122442" y="232170"/>
                </a:lnTo>
                <a:lnTo>
                  <a:pt x="127298" y="228461"/>
                </a:lnTo>
                <a:lnTo>
                  <a:pt x="131805" y="223449"/>
                </a:lnTo>
                <a:lnTo>
                  <a:pt x="136080" y="217567"/>
                </a:lnTo>
                <a:lnTo>
                  <a:pt x="140200" y="211106"/>
                </a:lnTo>
                <a:lnTo>
                  <a:pt x="144216" y="204259"/>
                </a:lnTo>
                <a:lnTo>
                  <a:pt x="148164" y="197154"/>
                </a:lnTo>
                <a:lnTo>
                  <a:pt x="152066" y="189878"/>
                </a:lnTo>
                <a:lnTo>
                  <a:pt x="155937" y="181217"/>
                </a:lnTo>
                <a:lnTo>
                  <a:pt x="159788" y="171633"/>
                </a:lnTo>
                <a:lnTo>
                  <a:pt x="168723" y="148284"/>
                </a:lnTo>
                <a:lnTo>
                  <a:pt x="181161" y="116740"/>
                </a:lnTo>
                <a:lnTo>
                  <a:pt x="186764" y="103248"/>
                </a:lnTo>
                <a:lnTo>
                  <a:pt x="196376" y="81484"/>
                </a:lnTo>
                <a:lnTo>
                  <a:pt x="200717" y="65774"/>
                </a:lnTo>
                <a:lnTo>
                  <a:pt x="204881" y="46411"/>
                </a:lnTo>
                <a:lnTo>
                  <a:pt x="208928" y="24612"/>
                </a:lnTo>
                <a:lnTo>
                  <a:pt x="211625" y="11349"/>
                </a:lnTo>
                <a:lnTo>
                  <a:pt x="213423" y="3778"/>
                </a:lnTo>
                <a:lnTo>
                  <a:pt x="214622" y="0"/>
                </a:lnTo>
                <a:lnTo>
                  <a:pt x="215421" y="1291"/>
                </a:lnTo>
                <a:lnTo>
                  <a:pt x="215954" y="5963"/>
                </a:lnTo>
                <a:lnTo>
                  <a:pt x="216309" y="12887"/>
                </a:lnTo>
                <a:lnTo>
                  <a:pt x="216809" y="59038"/>
                </a:lnTo>
                <a:lnTo>
                  <a:pt x="216957" y="133108"/>
                </a:lnTo>
                <a:lnTo>
                  <a:pt x="219518" y="156070"/>
                </a:lnTo>
                <a:lnTo>
                  <a:pt x="223765" y="176458"/>
                </a:lnTo>
                <a:lnTo>
                  <a:pt x="229137" y="195130"/>
                </a:lnTo>
                <a:lnTo>
                  <a:pt x="233988" y="210118"/>
                </a:lnTo>
                <a:lnTo>
                  <a:pt x="238492" y="222650"/>
                </a:lnTo>
                <a:lnTo>
                  <a:pt x="242764" y="233545"/>
                </a:lnTo>
                <a:lnTo>
                  <a:pt x="246883" y="242078"/>
                </a:lnTo>
                <a:lnTo>
                  <a:pt x="250898" y="249037"/>
                </a:lnTo>
                <a:lnTo>
                  <a:pt x="254846" y="254946"/>
                </a:lnTo>
                <a:lnTo>
                  <a:pt x="258747" y="258886"/>
                </a:lnTo>
                <a:lnTo>
                  <a:pt x="262618" y="261512"/>
                </a:lnTo>
                <a:lnTo>
                  <a:pt x="277520" y="268595"/>
                </a:lnTo>
                <a:lnTo>
                  <a:pt x="284023" y="271795"/>
                </a:lnTo>
                <a:lnTo>
                  <a:pt x="298022" y="275350"/>
                </a:lnTo>
                <a:lnTo>
                  <a:pt x="305312" y="276298"/>
                </a:lnTo>
                <a:lnTo>
                  <a:pt x="313981" y="276930"/>
                </a:lnTo>
                <a:lnTo>
                  <a:pt x="323571" y="277352"/>
                </a:lnTo>
                <a:lnTo>
                  <a:pt x="333773" y="277632"/>
                </a:lnTo>
                <a:lnTo>
                  <a:pt x="343115" y="276550"/>
                </a:lnTo>
                <a:lnTo>
                  <a:pt x="351884" y="274558"/>
                </a:lnTo>
                <a:lnTo>
                  <a:pt x="360269" y="271960"/>
                </a:lnTo>
                <a:lnTo>
                  <a:pt x="368399" y="270228"/>
                </a:lnTo>
                <a:lnTo>
                  <a:pt x="376359" y="269074"/>
                </a:lnTo>
                <a:lnTo>
                  <a:pt x="384206" y="268304"/>
                </a:lnTo>
                <a:lnTo>
                  <a:pt x="393247" y="266521"/>
                </a:lnTo>
                <a:lnTo>
                  <a:pt x="403085" y="264062"/>
                </a:lnTo>
                <a:lnTo>
                  <a:pt x="413453" y="261153"/>
                </a:lnTo>
                <a:lnTo>
                  <a:pt x="428360" y="254534"/>
                </a:lnTo>
                <a:lnTo>
                  <a:pt x="439219" y="247359"/>
                </a:lnTo>
                <a:lnTo>
                  <a:pt x="448278" y="239936"/>
                </a:lnTo>
                <a:lnTo>
                  <a:pt x="456538" y="232404"/>
                </a:lnTo>
                <a:lnTo>
                  <a:pt x="460518" y="228618"/>
                </a:lnTo>
                <a:lnTo>
                  <a:pt x="464442" y="226093"/>
                </a:lnTo>
                <a:lnTo>
                  <a:pt x="468328" y="224410"/>
                </a:lnTo>
                <a:lnTo>
                  <a:pt x="479909" y="2210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27"/>
          <p:cNvSpPr/>
          <p:nvPr/>
        </p:nvSpPr>
        <p:spPr>
          <a:xfrm>
            <a:off x="2983230" y="4640579"/>
            <a:ext cx="742950" cy="45722"/>
          </a:xfrm>
          <a:custGeom>
            <a:avLst/>
            <a:gdLst/>
            <a:ahLst/>
            <a:cxnLst/>
            <a:rect l="0" t="0" r="0" b="0"/>
            <a:pathLst>
              <a:path w="742950" h="45722">
                <a:moveTo>
                  <a:pt x="0" y="45721"/>
                </a:moveTo>
                <a:lnTo>
                  <a:pt x="24271" y="45721"/>
                </a:lnTo>
                <a:lnTo>
                  <a:pt x="32690" y="44450"/>
                </a:lnTo>
                <a:lnTo>
                  <a:pt x="39573" y="42334"/>
                </a:lnTo>
                <a:lnTo>
                  <a:pt x="45432" y="39653"/>
                </a:lnTo>
                <a:lnTo>
                  <a:pt x="53148" y="37865"/>
                </a:lnTo>
                <a:lnTo>
                  <a:pt x="62102" y="36673"/>
                </a:lnTo>
                <a:lnTo>
                  <a:pt x="71881" y="35879"/>
                </a:lnTo>
                <a:lnTo>
                  <a:pt x="134187" y="28693"/>
                </a:lnTo>
                <a:lnTo>
                  <a:pt x="160578" y="26749"/>
                </a:lnTo>
                <a:lnTo>
                  <a:pt x="188332" y="25453"/>
                </a:lnTo>
                <a:lnTo>
                  <a:pt x="216995" y="24589"/>
                </a:lnTo>
                <a:lnTo>
                  <a:pt x="441176" y="13171"/>
                </a:lnTo>
                <a:lnTo>
                  <a:pt x="463027" y="11321"/>
                </a:lnTo>
                <a:lnTo>
                  <a:pt x="482675" y="8817"/>
                </a:lnTo>
                <a:lnTo>
                  <a:pt x="500853" y="5879"/>
                </a:lnTo>
                <a:lnTo>
                  <a:pt x="521862" y="3919"/>
                </a:lnTo>
                <a:lnTo>
                  <a:pt x="544758" y="2613"/>
                </a:lnTo>
                <a:lnTo>
                  <a:pt x="605909" y="774"/>
                </a:lnTo>
                <a:lnTo>
                  <a:pt x="701760" y="102"/>
                </a:lnTo>
                <a:lnTo>
                  <a:pt x="74294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28"/>
          <p:cNvSpPr/>
          <p:nvPr/>
        </p:nvSpPr>
        <p:spPr>
          <a:xfrm>
            <a:off x="3269165" y="4766309"/>
            <a:ext cx="377006" cy="148107"/>
          </a:xfrm>
          <a:custGeom>
            <a:avLst/>
            <a:gdLst/>
            <a:ahLst/>
            <a:cxnLst/>
            <a:rect l="0" t="0" r="0" b="0"/>
            <a:pathLst>
              <a:path w="377006" h="148107">
                <a:moveTo>
                  <a:pt x="56964" y="0"/>
                </a:moveTo>
                <a:lnTo>
                  <a:pt x="56964" y="12136"/>
                </a:lnTo>
                <a:lnTo>
                  <a:pt x="55694" y="16981"/>
                </a:lnTo>
                <a:lnTo>
                  <a:pt x="53578" y="21481"/>
                </a:lnTo>
                <a:lnTo>
                  <a:pt x="50897" y="25751"/>
                </a:lnTo>
                <a:lnTo>
                  <a:pt x="47839" y="31137"/>
                </a:lnTo>
                <a:lnTo>
                  <a:pt x="41056" y="43896"/>
                </a:lnTo>
                <a:lnTo>
                  <a:pt x="37468" y="49584"/>
                </a:lnTo>
                <a:lnTo>
                  <a:pt x="33807" y="54646"/>
                </a:lnTo>
                <a:lnTo>
                  <a:pt x="30096" y="59291"/>
                </a:lnTo>
                <a:lnTo>
                  <a:pt x="27622" y="63658"/>
                </a:lnTo>
                <a:lnTo>
                  <a:pt x="25973" y="67838"/>
                </a:lnTo>
                <a:lnTo>
                  <a:pt x="24874" y="71896"/>
                </a:lnTo>
                <a:lnTo>
                  <a:pt x="22870" y="74600"/>
                </a:lnTo>
                <a:lnTo>
                  <a:pt x="20265" y="76404"/>
                </a:lnTo>
                <a:lnTo>
                  <a:pt x="17258" y="77606"/>
                </a:lnTo>
                <a:lnTo>
                  <a:pt x="13984" y="79678"/>
                </a:lnTo>
                <a:lnTo>
                  <a:pt x="10531" y="82329"/>
                </a:lnTo>
                <a:lnTo>
                  <a:pt x="6959" y="85366"/>
                </a:lnTo>
                <a:lnTo>
                  <a:pt x="4577" y="88661"/>
                </a:lnTo>
                <a:lnTo>
                  <a:pt x="2990" y="92127"/>
                </a:lnTo>
                <a:lnTo>
                  <a:pt x="1931" y="95708"/>
                </a:lnTo>
                <a:lnTo>
                  <a:pt x="1226" y="99366"/>
                </a:lnTo>
                <a:lnTo>
                  <a:pt x="755" y="103074"/>
                </a:lnTo>
                <a:lnTo>
                  <a:pt x="442" y="106816"/>
                </a:lnTo>
                <a:lnTo>
                  <a:pt x="233" y="110581"/>
                </a:lnTo>
                <a:lnTo>
                  <a:pt x="0" y="118150"/>
                </a:lnTo>
                <a:lnTo>
                  <a:pt x="1209" y="120677"/>
                </a:lnTo>
                <a:lnTo>
                  <a:pt x="3284" y="122361"/>
                </a:lnTo>
                <a:lnTo>
                  <a:pt x="5937" y="123485"/>
                </a:lnTo>
                <a:lnTo>
                  <a:pt x="8977" y="125503"/>
                </a:lnTo>
                <a:lnTo>
                  <a:pt x="12273" y="128119"/>
                </a:lnTo>
                <a:lnTo>
                  <a:pt x="15740" y="131133"/>
                </a:lnTo>
                <a:lnTo>
                  <a:pt x="20591" y="133142"/>
                </a:lnTo>
                <a:lnTo>
                  <a:pt x="26366" y="134481"/>
                </a:lnTo>
                <a:lnTo>
                  <a:pt x="32755" y="135374"/>
                </a:lnTo>
                <a:lnTo>
                  <a:pt x="43365" y="135970"/>
                </a:lnTo>
                <a:lnTo>
                  <a:pt x="72087" y="136631"/>
                </a:lnTo>
                <a:lnTo>
                  <a:pt x="93716" y="138078"/>
                </a:lnTo>
                <a:lnTo>
                  <a:pt x="171147" y="144911"/>
                </a:lnTo>
                <a:lnTo>
                  <a:pt x="190236" y="146138"/>
                </a:lnTo>
                <a:lnTo>
                  <a:pt x="220337" y="147500"/>
                </a:lnTo>
                <a:lnTo>
                  <a:pt x="242181" y="148106"/>
                </a:lnTo>
                <a:lnTo>
                  <a:pt x="257912" y="146997"/>
                </a:lnTo>
                <a:lnTo>
                  <a:pt x="277290" y="144988"/>
                </a:lnTo>
                <a:lnTo>
                  <a:pt x="299098" y="142379"/>
                </a:lnTo>
                <a:lnTo>
                  <a:pt x="316177" y="140639"/>
                </a:lnTo>
                <a:lnTo>
                  <a:pt x="330103" y="139480"/>
                </a:lnTo>
                <a:lnTo>
                  <a:pt x="341927" y="138707"/>
                </a:lnTo>
                <a:lnTo>
                  <a:pt x="349809" y="136921"/>
                </a:lnTo>
                <a:lnTo>
                  <a:pt x="355064" y="134461"/>
                </a:lnTo>
                <a:lnTo>
                  <a:pt x="377005" y="1257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29"/>
          <p:cNvSpPr/>
          <p:nvPr/>
        </p:nvSpPr>
        <p:spPr>
          <a:xfrm>
            <a:off x="3532340" y="4789169"/>
            <a:ext cx="33820" cy="422911"/>
          </a:xfrm>
          <a:custGeom>
            <a:avLst/>
            <a:gdLst/>
            <a:ahLst/>
            <a:cxnLst/>
            <a:rect l="0" t="0" r="0" b="0"/>
            <a:pathLst>
              <a:path w="33820" h="422911">
                <a:moveTo>
                  <a:pt x="10960" y="0"/>
                </a:moveTo>
                <a:lnTo>
                  <a:pt x="4892" y="18204"/>
                </a:lnTo>
                <a:lnTo>
                  <a:pt x="3104" y="26106"/>
                </a:lnTo>
                <a:lnTo>
                  <a:pt x="1913" y="33914"/>
                </a:lnTo>
                <a:lnTo>
                  <a:pt x="1118" y="41659"/>
                </a:lnTo>
                <a:lnTo>
                  <a:pt x="589" y="49363"/>
                </a:lnTo>
                <a:lnTo>
                  <a:pt x="235" y="57039"/>
                </a:lnTo>
                <a:lnTo>
                  <a:pt x="0" y="64696"/>
                </a:lnTo>
                <a:lnTo>
                  <a:pt x="1114" y="72341"/>
                </a:lnTo>
                <a:lnTo>
                  <a:pt x="3125" y="79977"/>
                </a:lnTo>
                <a:lnTo>
                  <a:pt x="5737" y="87608"/>
                </a:lnTo>
                <a:lnTo>
                  <a:pt x="7478" y="96506"/>
                </a:lnTo>
                <a:lnTo>
                  <a:pt x="8638" y="106247"/>
                </a:lnTo>
                <a:lnTo>
                  <a:pt x="9412" y="116552"/>
                </a:lnTo>
                <a:lnTo>
                  <a:pt x="9928" y="131041"/>
                </a:lnTo>
                <a:lnTo>
                  <a:pt x="10501" y="167461"/>
                </a:lnTo>
                <a:lnTo>
                  <a:pt x="11924" y="187841"/>
                </a:lnTo>
                <a:lnTo>
                  <a:pt x="14143" y="209047"/>
                </a:lnTo>
                <a:lnTo>
                  <a:pt x="16891" y="230805"/>
                </a:lnTo>
                <a:lnTo>
                  <a:pt x="18724" y="249120"/>
                </a:lnTo>
                <a:lnTo>
                  <a:pt x="19946" y="265140"/>
                </a:lnTo>
                <a:lnTo>
                  <a:pt x="20760" y="279630"/>
                </a:lnTo>
                <a:lnTo>
                  <a:pt x="33819" y="4229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30"/>
          <p:cNvSpPr/>
          <p:nvPr/>
        </p:nvSpPr>
        <p:spPr>
          <a:xfrm>
            <a:off x="1268730" y="4663439"/>
            <a:ext cx="1223010" cy="125731"/>
          </a:xfrm>
          <a:custGeom>
            <a:avLst/>
            <a:gdLst/>
            <a:ahLst/>
            <a:cxnLst/>
            <a:rect l="0" t="0" r="0" b="0"/>
            <a:pathLst>
              <a:path w="1223010" h="125731">
                <a:moveTo>
                  <a:pt x="0" y="125730"/>
                </a:moveTo>
                <a:lnTo>
                  <a:pt x="24271" y="119663"/>
                </a:lnTo>
                <a:lnTo>
                  <a:pt x="45432" y="115889"/>
                </a:lnTo>
                <a:lnTo>
                  <a:pt x="71881" y="114771"/>
                </a:lnTo>
                <a:lnTo>
                  <a:pt x="89831" y="112074"/>
                </a:lnTo>
                <a:lnTo>
                  <a:pt x="113227" y="107736"/>
                </a:lnTo>
                <a:lnTo>
                  <a:pt x="140254" y="102304"/>
                </a:lnTo>
                <a:lnTo>
                  <a:pt x="168433" y="97413"/>
                </a:lnTo>
                <a:lnTo>
                  <a:pt x="226835" y="88592"/>
                </a:lnTo>
                <a:lnTo>
                  <a:pt x="252823" y="85731"/>
                </a:lnTo>
                <a:lnTo>
                  <a:pt x="276499" y="83824"/>
                </a:lnTo>
                <a:lnTo>
                  <a:pt x="298632" y="82553"/>
                </a:lnTo>
                <a:lnTo>
                  <a:pt x="318468" y="80436"/>
                </a:lnTo>
                <a:lnTo>
                  <a:pt x="336772" y="77754"/>
                </a:lnTo>
                <a:lnTo>
                  <a:pt x="354055" y="74696"/>
                </a:lnTo>
                <a:lnTo>
                  <a:pt x="378276" y="71388"/>
                </a:lnTo>
                <a:lnTo>
                  <a:pt x="466694" y="60663"/>
                </a:lnTo>
                <a:lnTo>
                  <a:pt x="541010" y="49442"/>
                </a:lnTo>
                <a:lnTo>
                  <a:pt x="601129" y="41871"/>
                </a:lnTo>
                <a:lnTo>
                  <a:pt x="628082" y="39344"/>
                </a:lnTo>
                <a:lnTo>
                  <a:pt x="652401" y="37660"/>
                </a:lnTo>
                <a:lnTo>
                  <a:pt x="674964" y="36537"/>
                </a:lnTo>
                <a:lnTo>
                  <a:pt x="696356" y="34518"/>
                </a:lnTo>
                <a:lnTo>
                  <a:pt x="716967" y="31902"/>
                </a:lnTo>
                <a:lnTo>
                  <a:pt x="737058" y="28888"/>
                </a:lnTo>
                <a:lnTo>
                  <a:pt x="756802" y="26879"/>
                </a:lnTo>
                <a:lnTo>
                  <a:pt x="776314" y="25539"/>
                </a:lnTo>
                <a:lnTo>
                  <a:pt x="795673" y="24646"/>
                </a:lnTo>
                <a:lnTo>
                  <a:pt x="814928" y="22781"/>
                </a:lnTo>
                <a:lnTo>
                  <a:pt x="834115" y="20268"/>
                </a:lnTo>
                <a:lnTo>
                  <a:pt x="853257" y="17322"/>
                </a:lnTo>
                <a:lnTo>
                  <a:pt x="891458" y="14049"/>
                </a:lnTo>
                <a:lnTo>
                  <a:pt x="910535" y="13176"/>
                </a:lnTo>
                <a:lnTo>
                  <a:pt x="1016266" y="11948"/>
                </a:lnTo>
                <a:lnTo>
                  <a:pt x="1050890" y="10505"/>
                </a:lnTo>
                <a:lnTo>
                  <a:pt x="1081593" y="8273"/>
                </a:lnTo>
                <a:lnTo>
                  <a:pt x="1109682" y="5516"/>
                </a:lnTo>
                <a:lnTo>
                  <a:pt x="1132218" y="3678"/>
                </a:lnTo>
                <a:lnTo>
                  <a:pt x="1167418" y="1635"/>
                </a:lnTo>
                <a:lnTo>
                  <a:pt x="1192375" y="727"/>
                </a:lnTo>
                <a:lnTo>
                  <a:pt x="122300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31"/>
          <p:cNvSpPr/>
          <p:nvPr/>
        </p:nvSpPr>
        <p:spPr>
          <a:xfrm>
            <a:off x="1725930" y="4834889"/>
            <a:ext cx="400051" cy="274304"/>
          </a:xfrm>
          <a:custGeom>
            <a:avLst/>
            <a:gdLst/>
            <a:ahLst/>
            <a:cxnLst/>
            <a:rect l="0" t="0" r="0" b="0"/>
            <a:pathLst>
              <a:path w="400051" h="274304">
                <a:moveTo>
                  <a:pt x="0" y="0"/>
                </a:moveTo>
                <a:lnTo>
                  <a:pt x="18203" y="12136"/>
                </a:lnTo>
                <a:lnTo>
                  <a:pt x="24835" y="16981"/>
                </a:lnTo>
                <a:lnTo>
                  <a:pt x="30527" y="21481"/>
                </a:lnTo>
                <a:lnTo>
                  <a:pt x="35591" y="25751"/>
                </a:lnTo>
                <a:lnTo>
                  <a:pt x="38967" y="31137"/>
                </a:lnTo>
                <a:lnTo>
                  <a:pt x="41218" y="37268"/>
                </a:lnTo>
                <a:lnTo>
                  <a:pt x="42719" y="43896"/>
                </a:lnTo>
                <a:lnTo>
                  <a:pt x="43719" y="50854"/>
                </a:lnTo>
                <a:lnTo>
                  <a:pt x="44386" y="58033"/>
                </a:lnTo>
                <a:lnTo>
                  <a:pt x="44830" y="65359"/>
                </a:lnTo>
                <a:lnTo>
                  <a:pt x="45324" y="80272"/>
                </a:lnTo>
                <a:lnTo>
                  <a:pt x="45456" y="87805"/>
                </a:lnTo>
                <a:lnTo>
                  <a:pt x="44274" y="95367"/>
                </a:lnTo>
                <a:lnTo>
                  <a:pt x="42216" y="102948"/>
                </a:lnTo>
                <a:lnTo>
                  <a:pt x="39574" y="110542"/>
                </a:lnTo>
                <a:lnTo>
                  <a:pt x="36542" y="118145"/>
                </a:lnTo>
                <a:lnTo>
                  <a:pt x="33251" y="125753"/>
                </a:lnTo>
                <a:lnTo>
                  <a:pt x="29787" y="133366"/>
                </a:lnTo>
                <a:lnTo>
                  <a:pt x="27478" y="140980"/>
                </a:lnTo>
                <a:lnTo>
                  <a:pt x="25939" y="148597"/>
                </a:lnTo>
                <a:lnTo>
                  <a:pt x="24912" y="156215"/>
                </a:lnTo>
                <a:lnTo>
                  <a:pt x="22958" y="165103"/>
                </a:lnTo>
                <a:lnTo>
                  <a:pt x="20385" y="174839"/>
                </a:lnTo>
                <a:lnTo>
                  <a:pt x="17400" y="185140"/>
                </a:lnTo>
                <a:lnTo>
                  <a:pt x="14140" y="193276"/>
                </a:lnTo>
                <a:lnTo>
                  <a:pt x="10696" y="199971"/>
                </a:lnTo>
                <a:lnTo>
                  <a:pt x="7131" y="205704"/>
                </a:lnTo>
                <a:lnTo>
                  <a:pt x="4754" y="212066"/>
                </a:lnTo>
                <a:lnTo>
                  <a:pt x="3169" y="218848"/>
                </a:lnTo>
                <a:lnTo>
                  <a:pt x="2112" y="225909"/>
                </a:lnTo>
                <a:lnTo>
                  <a:pt x="1408" y="231886"/>
                </a:lnTo>
                <a:lnTo>
                  <a:pt x="939" y="237141"/>
                </a:lnTo>
                <a:lnTo>
                  <a:pt x="626" y="241914"/>
                </a:lnTo>
                <a:lnTo>
                  <a:pt x="2957" y="246366"/>
                </a:lnTo>
                <a:lnTo>
                  <a:pt x="12321" y="254700"/>
                </a:lnTo>
                <a:lnTo>
                  <a:pt x="21562" y="262637"/>
                </a:lnTo>
                <a:lnTo>
                  <a:pt x="25805" y="266531"/>
                </a:lnTo>
                <a:lnTo>
                  <a:pt x="31173" y="269128"/>
                </a:lnTo>
                <a:lnTo>
                  <a:pt x="37292" y="270859"/>
                </a:lnTo>
                <a:lnTo>
                  <a:pt x="43911" y="272013"/>
                </a:lnTo>
                <a:lnTo>
                  <a:pt x="54674" y="272782"/>
                </a:lnTo>
                <a:lnTo>
                  <a:pt x="68199" y="273295"/>
                </a:lnTo>
                <a:lnTo>
                  <a:pt x="101430" y="273865"/>
                </a:lnTo>
                <a:lnTo>
                  <a:pt x="276189" y="274303"/>
                </a:lnTo>
                <a:lnTo>
                  <a:pt x="293345" y="273039"/>
                </a:lnTo>
                <a:lnTo>
                  <a:pt x="311134" y="270926"/>
                </a:lnTo>
                <a:lnTo>
                  <a:pt x="342751" y="266462"/>
                </a:lnTo>
                <a:lnTo>
                  <a:pt x="352961" y="265271"/>
                </a:lnTo>
                <a:lnTo>
                  <a:pt x="361037" y="264478"/>
                </a:lnTo>
                <a:lnTo>
                  <a:pt x="373397" y="260209"/>
                </a:lnTo>
                <a:lnTo>
                  <a:pt x="385613" y="253189"/>
                </a:lnTo>
                <a:lnTo>
                  <a:pt x="390670" y="252228"/>
                </a:lnTo>
                <a:lnTo>
                  <a:pt x="400050" y="2514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32"/>
          <p:cNvSpPr/>
          <p:nvPr/>
        </p:nvSpPr>
        <p:spPr>
          <a:xfrm>
            <a:off x="2059992" y="4926329"/>
            <a:ext cx="20269" cy="525781"/>
          </a:xfrm>
          <a:custGeom>
            <a:avLst/>
            <a:gdLst/>
            <a:ahLst/>
            <a:cxnLst/>
            <a:rect l="0" t="0" r="0" b="0"/>
            <a:pathLst>
              <a:path w="20269" h="525781">
                <a:moveTo>
                  <a:pt x="20268" y="0"/>
                </a:moveTo>
                <a:lnTo>
                  <a:pt x="20268" y="159329"/>
                </a:lnTo>
                <a:lnTo>
                  <a:pt x="16881" y="216440"/>
                </a:lnTo>
                <a:lnTo>
                  <a:pt x="14200" y="254783"/>
                </a:lnTo>
                <a:lnTo>
                  <a:pt x="12412" y="298126"/>
                </a:lnTo>
                <a:lnTo>
                  <a:pt x="10426" y="393697"/>
                </a:lnTo>
                <a:lnTo>
                  <a:pt x="8627" y="430105"/>
                </a:lnTo>
                <a:lnTo>
                  <a:pt x="6157" y="458187"/>
                </a:lnTo>
                <a:lnTo>
                  <a:pt x="0" y="505753"/>
                </a:lnTo>
                <a:lnTo>
                  <a:pt x="8838" y="5257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33"/>
          <p:cNvSpPr/>
          <p:nvPr/>
        </p:nvSpPr>
        <p:spPr>
          <a:xfrm>
            <a:off x="1314450" y="5757726"/>
            <a:ext cx="857251" cy="420822"/>
          </a:xfrm>
          <a:custGeom>
            <a:avLst/>
            <a:gdLst/>
            <a:ahLst/>
            <a:cxnLst/>
            <a:rect l="0" t="0" r="0" b="0"/>
            <a:pathLst>
              <a:path w="857251" h="420822">
                <a:moveTo>
                  <a:pt x="0" y="323033"/>
                </a:moveTo>
                <a:lnTo>
                  <a:pt x="0" y="329101"/>
                </a:lnTo>
                <a:lnTo>
                  <a:pt x="1270" y="330889"/>
                </a:lnTo>
                <a:lnTo>
                  <a:pt x="3386" y="332080"/>
                </a:lnTo>
                <a:lnTo>
                  <a:pt x="6067" y="332875"/>
                </a:lnTo>
                <a:lnTo>
                  <a:pt x="12433" y="337144"/>
                </a:lnTo>
                <a:lnTo>
                  <a:pt x="15909" y="340061"/>
                </a:lnTo>
                <a:lnTo>
                  <a:pt x="20766" y="342005"/>
                </a:lnTo>
                <a:lnTo>
                  <a:pt x="32936" y="344165"/>
                </a:lnTo>
                <a:lnTo>
                  <a:pt x="50198" y="341739"/>
                </a:lnTo>
                <a:lnTo>
                  <a:pt x="68030" y="336426"/>
                </a:lnTo>
                <a:lnTo>
                  <a:pt x="86479" y="326296"/>
                </a:lnTo>
                <a:lnTo>
                  <a:pt x="107468" y="315251"/>
                </a:lnTo>
                <a:lnTo>
                  <a:pt x="122270" y="307722"/>
                </a:lnTo>
                <a:lnTo>
                  <a:pt x="133929" y="296755"/>
                </a:lnTo>
                <a:lnTo>
                  <a:pt x="143344" y="284684"/>
                </a:lnTo>
                <a:lnTo>
                  <a:pt x="151761" y="275086"/>
                </a:lnTo>
                <a:lnTo>
                  <a:pt x="163123" y="263200"/>
                </a:lnTo>
                <a:lnTo>
                  <a:pt x="169708" y="256474"/>
                </a:lnTo>
                <a:lnTo>
                  <a:pt x="176639" y="245641"/>
                </a:lnTo>
                <a:lnTo>
                  <a:pt x="183799" y="232068"/>
                </a:lnTo>
                <a:lnTo>
                  <a:pt x="191113" y="216670"/>
                </a:lnTo>
                <a:lnTo>
                  <a:pt x="198528" y="203865"/>
                </a:lnTo>
                <a:lnTo>
                  <a:pt x="206012" y="192787"/>
                </a:lnTo>
                <a:lnTo>
                  <a:pt x="213541" y="182863"/>
                </a:lnTo>
                <a:lnTo>
                  <a:pt x="221101" y="173707"/>
                </a:lnTo>
                <a:lnTo>
                  <a:pt x="228680" y="165062"/>
                </a:lnTo>
                <a:lnTo>
                  <a:pt x="236273" y="156759"/>
                </a:lnTo>
                <a:lnTo>
                  <a:pt x="242605" y="147414"/>
                </a:lnTo>
                <a:lnTo>
                  <a:pt x="248097" y="137374"/>
                </a:lnTo>
                <a:lnTo>
                  <a:pt x="258855" y="114788"/>
                </a:lnTo>
                <a:lnTo>
                  <a:pt x="272103" y="87817"/>
                </a:lnTo>
                <a:lnTo>
                  <a:pt x="277922" y="72242"/>
                </a:lnTo>
                <a:lnTo>
                  <a:pt x="283071" y="55509"/>
                </a:lnTo>
                <a:lnTo>
                  <a:pt x="287774" y="38004"/>
                </a:lnTo>
                <a:lnTo>
                  <a:pt x="292179" y="26334"/>
                </a:lnTo>
                <a:lnTo>
                  <a:pt x="296386" y="18554"/>
                </a:lnTo>
                <a:lnTo>
                  <a:pt x="303177" y="8639"/>
                </a:lnTo>
                <a:lnTo>
                  <a:pt x="306195" y="0"/>
                </a:lnTo>
                <a:lnTo>
                  <a:pt x="301827" y="12266"/>
                </a:lnTo>
                <a:lnTo>
                  <a:pt x="300277" y="19335"/>
                </a:lnTo>
                <a:lnTo>
                  <a:pt x="299245" y="26588"/>
                </a:lnTo>
                <a:lnTo>
                  <a:pt x="298557" y="33963"/>
                </a:lnTo>
                <a:lnTo>
                  <a:pt x="298097" y="41420"/>
                </a:lnTo>
                <a:lnTo>
                  <a:pt x="297588" y="56478"/>
                </a:lnTo>
                <a:lnTo>
                  <a:pt x="297300" y="79237"/>
                </a:lnTo>
                <a:lnTo>
                  <a:pt x="295990" y="88112"/>
                </a:lnTo>
                <a:lnTo>
                  <a:pt x="293847" y="97839"/>
                </a:lnTo>
                <a:lnTo>
                  <a:pt x="291148" y="108134"/>
                </a:lnTo>
                <a:lnTo>
                  <a:pt x="289348" y="118807"/>
                </a:lnTo>
                <a:lnTo>
                  <a:pt x="288149" y="129733"/>
                </a:lnTo>
                <a:lnTo>
                  <a:pt x="287349" y="140826"/>
                </a:lnTo>
                <a:lnTo>
                  <a:pt x="285546" y="154572"/>
                </a:lnTo>
                <a:lnTo>
                  <a:pt x="283074" y="170086"/>
                </a:lnTo>
                <a:lnTo>
                  <a:pt x="280156" y="186778"/>
                </a:lnTo>
                <a:lnTo>
                  <a:pt x="276940" y="201717"/>
                </a:lnTo>
                <a:lnTo>
                  <a:pt x="273527" y="215486"/>
                </a:lnTo>
                <a:lnTo>
                  <a:pt x="269981" y="228475"/>
                </a:lnTo>
                <a:lnTo>
                  <a:pt x="268887" y="243484"/>
                </a:lnTo>
                <a:lnTo>
                  <a:pt x="269428" y="259841"/>
                </a:lnTo>
                <a:lnTo>
                  <a:pt x="271059" y="277095"/>
                </a:lnTo>
                <a:lnTo>
                  <a:pt x="272146" y="291138"/>
                </a:lnTo>
                <a:lnTo>
                  <a:pt x="272870" y="303040"/>
                </a:lnTo>
                <a:lnTo>
                  <a:pt x="273676" y="321767"/>
                </a:lnTo>
                <a:lnTo>
                  <a:pt x="274129" y="339451"/>
                </a:lnTo>
                <a:lnTo>
                  <a:pt x="274235" y="348533"/>
                </a:lnTo>
                <a:lnTo>
                  <a:pt x="276803" y="354003"/>
                </a:lnTo>
                <a:lnTo>
                  <a:pt x="286430" y="366854"/>
                </a:lnTo>
                <a:lnTo>
                  <a:pt x="291283" y="371297"/>
                </a:lnTo>
                <a:lnTo>
                  <a:pt x="295789" y="374260"/>
                </a:lnTo>
                <a:lnTo>
                  <a:pt x="306077" y="379013"/>
                </a:lnTo>
                <a:lnTo>
                  <a:pt x="308191" y="378134"/>
                </a:lnTo>
                <a:lnTo>
                  <a:pt x="320710" y="367596"/>
                </a:lnTo>
                <a:lnTo>
                  <a:pt x="329227" y="359349"/>
                </a:lnTo>
                <a:lnTo>
                  <a:pt x="407732" y="281059"/>
                </a:lnTo>
                <a:lnTo>
                  <a:pt x="416601" y="269651"/>
                </a:lnTo>
                <a:lnTo>
                  <a:pt x="426324" y="255694"/>
                </a:lnTo>
                <a:lnTo>
                  <a:pt x="436616" y="240041"/>
                </a:lnTo>
                <a:lnTo>
                  <a:pt x="446017" y="227065"/>
                </a:lnTo>
                <a:lnTo>
                  <a:pt x="454825" y="215874"/>
                </a:lnTo>
                <a:lnTo>
                  <a:pt x="463236" y="205875"/>
                </a:lnTo>
                <a:lnTo>
                  <a:pt x="471384" y="195397"/>
                </a:lnTo>
                <a:lnTo>
                  <a:pt x="479356" y="184603"/>
                </a:lnTo>
                <a:lnTo>
                  <a:pt x="487210" y="173596"/>
                </a:lnTo>
                <a:lnTo>
                  <a:pt x="493717" y="162449"/>
                </a:lnTo>
                <a:lnTo>
                  <a:pt x="499324" y="151207"/>
                </a:lnTo>
                <a:lnTo>
                  <a:pt x="504333" y="139902"/>
                </a:lnTo>
                <a:lnTo>
                  <a:pt x="510212" y="129826"/>
                </a:lnTo>
                <a:lnTo>
                  <a:pt x="516671" y="120569"/>
                </a:lnTo>
                <a:lnTo>
                  <a:pt x="523517" y="111857"/>
                </a:lnTo>
                <a:lnTo>
                  <a:pt x="530621" y="100969"/>
                </a:lnTo>
                <a:lnTo>
                  <a:pt x="537897" y="88631"/>
                </a:lnTo>
                <a:lnTo>
                  <a:pt x="545288" y="75324"/>
                </a:lnTo>
                <a:lnTo>
                  <a:pt x="551485" y="65184"/>
                </a:lnTo>
                <a:lnTo>
                  <a:pt x="556887" y="57154"/>
                </a:lnTo>
                <a:lnTo>
                  <a:pt x="561758" y="50530"/>
                </a:lnTo>
                <a:lnTo>
                  <a:pt x="565005" y="43574"/>
                </a:lnTo>
                <a:lnTo>
                  <a:pt x="567170" y="36398"/>
                </a:lnTo>
                <a:lnTo>
                  <a:pt x="570644" y="18764"/>
                </a:lnTo>
                <a:lnTo>
                  <a:pt x="570929" y="18587"/>
                </a:lnTo>
                <a:lnTo>
                  <a:pt x="571246" y="21777"/>
                </a:lnTo>
                <a:lnTo>
                  <a:pt x="570061" y="24406"/>
                </a:lnTo>
                <a:lnTo>
                  <a:pt x="565357" y="30714"/>
                </a:lnTo>
                <a:lnTo>
                  <a:pt x="563594" y="35444"/>
                </a:lnTo>
                <a:lnTo>
                  <a:pt x="561636" y="47472"/>
                </a:lnTo>
                <a:lnTo>
                  <a:pt x="558574" y="59316"/>
                </a:lnTo>
                <a:lnTo>
                  <a:pt x="553992" y="74832"/>
                </a:lnTo>
                <a:lnTo>
                  <a:pt x="534457" y="136282"/>
                </a:lnTo>
                <a:lnTo>
                  <a:pt x="531565" y="155352"/>
                </a:lnTo>
                <a:lnTo>
                  <a:pt x="529636" y="178226"/>
                </a:lnTo>
                <a:lnTo>
                  <a:pt x="528351" y="203635"/>
                </a:lnTo>
                <a:lnTo>
                  <a:pt x="528764" y="229465"/>
                </a:lnTo>
                <a:lnTo>
                  <a:pt x="530309" y="255574"/>
                </a:lnTo>
                <a:lnTo>
                  <a:pt x="532609" y="281870"/>
                </a:lnTo>
                <a:lnTo>
                  <a:pt x="535413" y="301941"/>
                </a:lnTo>
                <a:lnTo>
                  <a:pt x="538552" y="317862"/>
                </a:lnTo>
                <a:lnTo>
                  <a:pt x="541914" y="331016"/>
                </a:lnTo>
                <a:lnTo>
                  <a:pt x="545426" y="342325"/>
                </a:lnTo>
                <a:lnTo>
                  <a:pt x="549037" y="352404"/>
                </a:lnTo>
                <a:lnTo>
                  <a:pt x="552715" y="361664"/>
                </a:lnTo>
                <a:lnTo>
                  <a:pt x="556436" y="369107"/>
                </a:lnTo>
                <a:lnTo>
                  <a:pt x="563958" y="380764"/>
                </a:lnTo>
                <a:lnTo>
                  <a:pt x="570282" y="388191"/>
                </a:lnTo>
                <a:lnTo>
                  <a:pt x="578308" y="396952"/>
                </a:lnTo>
                <a:lnTo>
                  <a:pt x="587468" y="406602"/>
                </a:lnTo>
                <a:lnTo>
                  <a:pt x="596115" y="413036"/>
                </a:lnTo>
                <a:lnTo>
                  <a:pt x="612497" y="420185"/>
                </a:lnTo>
                <a:lnTo>
                  <a:pt x="619151" y="420821"/>
                </a:lnTo>
                <a:lnTo>
                  <a:pt x="624857" y="419975"/>
                </a:lnTo>
                <a:lnTo>
                  <a:pt x="635854" y="416919"/>
                </a:lnTo>
                <a:lnTo>
                  <a:pt x="649208" y="415560"/>
                </a:lnTo>
                <a:lnTo>
                  <a:pt x="655055" y="413928"/>
                </a:lnTo>
                <a:lnTo>
                  <a:pt x="664939" y="408728"/>
                </a:lnTo>
                <a:lnTo>
                  <a:pt x="674432" y="401753"/>
                </a:lnTo>
                <a:lnTo>
                  <a:pt x="701914" y="380457"/>
                </a:lnTo>
                <a:lnTo>
                  <a:pt x="714323" y="370206"/>
                </a:lnTo>
                <a:lnTo>
                  <a:pt x="725135" y="360832"/>
                </a:lnTo>
                <a:lnTo>
                  <a:pt x="742652" y="344913"/>
                </a:lnTo>
                <a:lnTo>
                  <a:pt x="754671" y="333604"/>
                </a:lnTo>
                <a:lnTo>
                  <a:pt x="774645" y="314030"/>
                </a:lnTo>
                <a:lnTo>
                  <a:pt x="783130" y="304331"/>
                </a:lnTo>
                <a:lnTo>
                  <a:pt x="792596" y="292786"/>
                </a:lnTo>
                <a:lnTo>
                  <a:pt x="802717" y="280008"/>
                </a:lnTo>
                <a:lnTo>
                  <a:pt x="810735" y="270220"/>
                </a:lnTo>
                <a:lnTo>
                  <a:pt x="817350" y="262425"/>
                </a:lnTo>
                <a:lnTo>
                  <a:pt x="823030" y="255958"/>
                </a:lnTo>
                <a:lnTo>
                  <a:pt x="829356" y="247836"/>
                </a:lnTo>
                <a:lnTo>
                  <a:pt x="836114" y="238612"/>
                </a:lnTo>
                <a:lnTo>
                  <a:pt x="857250" y="1973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34"/>
          <p:cNvSpPr/>
          <p:nvPr/>
        </p:nvSpPr>
        <p:spPr>
          <a:xfrm>
            <a:off x="2377440" y="5817869"/>
            <a:ext cx="262891" cy="91441"/>
          </a:xfrm>
          <a:custGeom>
            <a:avLst/>
            <a:gdLst/>
            <a:ahLst/>
            <a:cxnLst/>
            <a:rect l="0" t="0" r="0" b="0"/>
            <a:pathLst>
              <a:path w="262891" h="91441">
                <a:moveTo>
                  <a:pt x="0" y="91440"/>
                </a:moveTo>
                <a:lnTo>
                  <a:pt x="0" y="61917"/>
                </a:lnTo>
                <a:lnTo>
                  <a:pt x="1270" y="59058"/>
                </a:lnTo>
                <a:lnTo>
                  <a:pt x="3386" y="55882"/>
                </a:lnTo>
                <a:lnTo>
                  <a:pt x="6067" y="52495"/>
                </a:lnTo>
                <a:lnTo>
                  <a:pt x="9125" y="50237"/>
                </a:lnTo>
                <a:lnTo>
                  <a:pt x="15909" y="47728"/>
                </a:lnTo>
                <a:lnTo>
                  <a:pt x="20766" y="45789"/>
                </a:lnTo>
                <a:lnTo>
                  <a:pt x="26544" y="43225"/>
                </a:lnTo>
                <a:lnTo>
                  <a:pt x="32936" y="40247"/>
                </a:lnTo>
                <a:lnTo>
                  <a:pt x="38467" y="38262"/>
                </a:lnTo>
                <a:lnTo>
                  <a:pt x="43425" y="36938"/>
                </a:lnTo>
                <a:lnTo>
                  <a:pt x="48000" y="36055"/>
                </a:lnTo>
                <a:lnTo>
                  <a:pt x="53590" y="34197"/>
                </a:lnTo>
                <a:lnTo>
                  <a:pt x="59856" y="31688"/>
                </a:lnTo>
                <a:lnTo>
                  <a:pt x="66574" y="28746"/>
                </a:lnTo>
                <a:lnTo>
                  <a:pt x="77402" y="25514"/>
                </a:lnTo>
                <a:lnTo>
                  <a:pt x="90972" y="22090"/>
                </a:lnTo>
                <a:lnTo>
                  <a:pt x="106367" y="18536"/>
                </a:lnTo>
                <a:lnTo>
                  <a:pt x="121712" y="16168"/>
                </a:lnTo>
                <a:lnTo>
                  <a:pt x="137021" y="14589"/>
                </a:lnTo>
                <a:lnTo>
                  <a:pt x="152307" y="13536"/>
                </a:lnTo>
                <a:lnTo>
                  <a:pt x="165038" y="11564"/>
                </a:lnTo>
                <a:lnTo>
                  <a:pt x="176065" y="8979"/>
                </a:lnTo>
                <a:lnTo>
                  <a:pt x="185957" y="5987"/>
                </a:lnTo>
                <a:lnTo>
                  <a:pt x="196361" y="3991"/>
                </a:lnTo>
                <a:lnTo>
                  <a:pt x="207107" y="2661"/>
                </a:lnTo>
                <a:lnTo>
                  <a:pt x="26289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35"/>
          <p:cNvSpPr/>
          <p:nvPr/>
        </p:nvSpPr>
        <p:spPr>
          <a:xfrm>
            <a:off x="2354580" y="5943600"/>
            <a:ext cx="320041" cy="11418"/>
          </a:xfrm>
          <a:custGeom>
            <a:avLst/>
            <a:gdLst/>
            <a:ahLst/>
            <a:cxnLst/>
            <a:rect l="0" t="0" r="0" b="0"/>
            <a:pathLst>
              <a:path w="320041" h="11418">
                <a:moveTo>
                  <a:pt x="0" y="0"/>
                </a:moveTo>
                <a:lnTo>
                  <a:pt x="24271" y="6067"/>
                </a:lnTo>
                <a:lnTo>
                  <a:pt x="37770" y="7855"/>
                </a:lnTo>
                <a:lnTo>
                  <a:pt x="53120" y="9046"/>
                </a:lnTo>
                <a:lnTo>
                  <a:pt x="83299" y="10370"/>
                </a:lnTo>
                <a:lnTo>
                  <a:pt x="105178" y="10959"/>
                </a:lnTo>
                <a:lnTo>
                  <a:pt x="281816" y="11417"/>
                </a:lnTo>
                <a:lnTo>
                  <a:pt x="292017" y="10151"/>
                </a:lnTo>
                <a:lnTo>
                  <a:pt x="300088" y="8037"/>
                </a:lnTo>
                <a:lnTo>
                  <a:pt x="32004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36"/>
          <p:cNvSpPr/>
          <p:nvPr/>
        </p:nvSpPr>
        <p:spPr>
          <a:xfrm>
            <a:off x="2834639" y="5658055"/>
            <a:ext cx="560071" cy="514146"/>
          </a:xfrm>
          <a:custGeom>
            <a:avLst/>
            <a:gdLst/>
            <a:ahLst/>
            <a:cxnLst/>
            <a:rect l="0" t="0" r="0" b="0"/>
            <a:pathLst>
              <a:path w="560071" h="514146">
                <a:moveTo>
                  <a:pt x="0" y="45514"/>
                </a:moveTo>
                <a:lnTo>
                  <a:pt x="25751" y="19764"/>
                </a:lnTo>
                <a:lnTo>
                  <a:pt x="37268" y="11633"/>
                </a:lnTo>
                <a:lnTo>
                  <a:pt x="49584" y="5056"/>
                </a:lnTo>
                <a:lnTo>
                  <a:pt x="59291" y="2133"/>
                </a:lnTo>
                <a:lnTo>
                  <a:pt x="71225" y="834"/>
                </a:lnTo>
                <a:lnTo>
                  <a:pt x="77964" y="487"/>
                </a:lnTo>
                <a:lnTo>
                  <a:pt x="123854" y="0"/>
                </a:lnTo>
                <a:lnTo>
                  <a:pt x="143529" y="1201"/>
                </a:lnTo>
                <a:lnTo>
                  <a:pt x="164267" y="3273"/>
                </a:lnTo>
                <a:lnTo>
                  <a:pt x="185711" y="5923"/>
                </a:lnTo>
                <a:lnTo>
                  <a:pt x="203817" y="8960"/>
                </a:lnTo>
                <a:lnTo>
                  <a:pt x="219699" y="12255"/>
                </a:lnTo>
                <a:lnTo>
                  <a:pt x="234096" y="15722"/>
                </a:lnTo>
                <a:lnTo>
                  <a:pt x="247504" y="20573"/>
                </a:lnTo>
                <a:lnTo>
                  <a:pt x="260253" y="26347"/>
                </a:lnTo>
                <a:lnTo>
                  <a:pt x="272562" y="32736"/>
                </a:lnTo>
                <a:lnTo>
                  <a:pt x="284578" y="39535"/>
                </a:lnTo>
                <a:lnTo>
                  <a:pt x="296399" y="46609"/>
                </a:lnTo>
                <a:lnTo>
                  <a:pt x="319693" y="61241"/>
                </a:lnTo>
                <a:lnTo>
                  <a:pt x="342746" y="76210"/>
                </a:lnTo>
                <a:lnTo>
                  <a:pt x="352958" y="82489"/>
                </a:lnTo>
                <a:lnTo>
                  <a:pt x="362305" y="87944"/>
                </a:lnTo>
                <a:lnTo>
                  <a:pt x="379465" y="98662"/>
                </a:lnTo>
                <a:lnTo>
                  <a:pt x="395558" y="111892"/>
                </a:lnTo>
                <a:lnTo>
                  <a:pt x="407790" y="126239"/>
                </a:lnTo>
                <a:lnTo>
                  <a:pt x="412830" y="133621"/>
                </a:lnTo>
                <a:lnTo>
                  <a:pt x="417460" y="142352"/>
                </a:lnTo>
                <a:lnTo>
                  <a:pt x="421817" y="151983"/>
                </a:lnTo>
                <a:lnTo>
                  <a:pt x="425992" y="162214"/>
                </a:lnTo>
                <a:lnTo>
                  <a:pt x="430045" y="171574"/>
                </a:lnTo>
                <a:lnTo>
                  <a:pt x="437934" y="188747"/>
                </a:lnTo>
                <a:lnTo>
                  <a:pt x="440547" y="196883"/>
                </a:lnTo>
                <a:lnTo>
                  <a:pt x="443449" y="212696"/>
                </a:lnTo>
                <a:lnTo>
                  <a:pt x="442953" y="221739"/>
                </a:lnTo>
                <a:lnTo>
                  <a:pt x="441352" y="231578"/>
                </a:lnTo>
                <a:lnTo>
                  <a:pt x="439015" y="241946"/>
                </a:lnTo>
                <a:lnTo>
                  <a:pt x="437457" y="251399"/>
                </a:lnTo>
                <a:lnTo>
                  <a:pt x="436418" y="260241"/>
                </a:lnTo>
                <a:lnTo>
                  <a:pt x="435725" y="268676"/>
                </a:lnTo>
                <a:lnTo>
                  <a:pt x="433994" y="278108"/>
                </a:lnTo>
                <a:lnTo>
                  <a:pt x="431570" y="288207"/>
                </a:lnTo>
                <a:lnTo>
                  <a:pt x="428683" y="298750"/>
                </a:lnTo>
                <a:lnTo>
                  <a:pt x="424219" y="308318"/>
                </a:lnTo>
                <a:lnTo>
                  <a:pt x="418703" y="317237"/>
                </a:lnTo>
                <a:lnTo>
                  <a:pt x="412486" y="325722"/>
                </a:lnTo>
                <a:lnTo>
                  <a:pt x="405800" y="333919"/>
                </a:lnTo>
                <a:lnTo>
                  <a:pt x="391599" y="349801"/>
                </a:lnTo>
                <a:lnTo>
                  <a:pt x="376821" y="365326"/>
                </a:lnTo>
                <a:lnTo>
                  <a:pt x="346638" y="395989"/>
                </a:lnTo>
                <a:lnTo>
                  <a:pt x="331438" y="407868"/>
                </a:lnTo>
                <a:lnTo>
                  <a:pt x="314946" y="417380"/>
                </a:lnTo>
                <a:lnTo>
                  <a:pt x="305214" y="421695"/>
                </a:lnTo>
                <a:lnTo>
                  <a:pt x="294916" y="425842"/>
                </a:lnTo>
                <a:lnTo>
                  <a:pt x="285511" y="428606"/>
                </a:lnTo>
                <a:lnTo>
                  <a:pt x="268287" y="431677"/>
                </a:lnTo>
                <a:lnTo>
                  <a:pt x="252166" y="436429"/>
                </a:lnTo>
                <a:lnTo>
                  <a:pt x="236534" y="441504"/>
                </a:lnTo>
                <a:lnTo>
                  <a:pt x="221120" y="443760"/>
                </a:lnTo>
                <a:lnTo>
                  <a:pt x="210914" y="443091"/>
                </a:lnTo>
                <a:lnTo>
                  <a:pt x="199029" y="441376"/>
                </a:lnTo>
                <a:lnTo>
                  <a:pt x="186026" y="438962"/>
                </a:lnTo>
                <a:lnTo>
                  <a:pt x="176088" y="437353"/>
                </a:lnTo>
                <a:lnTo>
                  <a:pt x="161658" y="435564"/>
                </a:lnTo>
                <a:lnTo>
                  <a:pt x="147625" y="431384"/>
                </a:lnTo>
                <a:lnTo>
                  <a:pt x="134191" y="425292"/>
                </a:lnTo>
                <a:lnTo>
                  <a:pt x="119489" y="415992"/>
                </a:lnTo>
                <a:lnTo>
                  <a:pt x="111103" y="413372"/>
                </a:lnTo>
                <a:lnTo>
                  <a:pt x="107089" y="410132"/>
                </a:lnTo>
                <a:lnTo>
                  <a:pt x="99242" y="399760"/>
                </a:lnTo>
                <a:lnTo>
                  <a:pt x="95372" y="392168"/>
                </a:lnTo>
                <a:lnTo>
                  <a:pt x="91521" y="383297"/>
                </a:lnTo>
                <a:lnTo>
                  <a:pt x="87684" y="373573"/>
                </a:lnTo>
                <a:lnTo>
                  <a:pt x="86396" y="364550"/>
                </a:lnTo>
                <a:lnTo>
                  <a:pt x="86808" y="355995"/>
                </a:lnTo>
                <a:lnTo>
                  <a:pt x="90652" y="340986"/>
                </a:lnTo>
                <a:lnTo>
                  <a:pt x="96593" y="330082"/>
                </a:lnTo>
                <a:lnTo>
                  <a:pt x="99955" y="326666"/>
                </a:lnTo>
                <a:lnTo>
                  <a:pt x="103467" y="324389"/>
                </a:lnTo>
                <a:lnTo>
                  <a:pt x="117864" y="317797"/>
                </a:lnTo>
                <a:lnTo>
                  <a:pt x="124296" y="314666"/>
                </a:lnTo>
                <a:lnTo>
                  <a:pt x="138216" y="311187"/>
                </a:lnTo>
                <a:lnTo>
                  <a:pt x="151600" y="309641"/>
                </a:lnTo>
                <a:lnTo>
                  <a:pt x="161781" y="308954"/>
                </a:lnTo>
                <a:lnTo>
                  <a:pt x="177313" y="312036"/>
                </a:lnTo>
                <a:lnTo>
                  <a:pt x="186789" y="314635"/>
                </a:lnTo>
                <a:lnTo>
                  <a:pt x="204091" y="320910"/>
                </a:lnTo>
                <a:lnTo>
                  <a:pt x="221518" y="327933"/>
                </a:lnTo>
                <a:lnTo>
                  <a:pt x="241962" y="335287"/>
                </a:lnTo>
                <a:lnTo>
                  <a:pt x="254018" y="340296"/>
                </a:lnTo>
                <a:lnTo>
                  <a:pt x="267136" y="346176"/>
                </a:lnTo>
                <a:lnTo>
                  <a:pt x="303095" y="363199"/>
                </a:lnTo>
                <a:lnTo>
                  <a:pt x="312553" y="367795"/>
                </a:lnTo>
                <a:lnTo>
                  <a:pt x="322669" y="373398"/>
                </a:lnTo>
                <a:lnTo>
                  <a:pt x="333223" y="379673"/>
                </a:lnTo>
                <a:lnTo>
                  <a:pt x="355109" y="393419"/>
                </a:lnTo>
                <a:lnTo>
                  <a:pt x="377537" y="407996"/>
                </a:lnTo>
                <a:lnTo>
                  <a:pt x="453130" y="460345"/>
                </a:lnTo>
                <a:lnTo>
                  <a:pt x="467187" y="469388"/>
                </a:lnTo>
                <a:lnTo>
                  <a:pt x="479098" y="476687"/>
                </a:lnTo>
                <a:lnTo>
                  <a:pt x="489579" y="482823"/>
                </a:lnTo>
                <a:lnTo>
                  <a:pt x="507998" y="493027"/>
                </a:lnTo>
                <a:lnTo>
                  <a:pt x="524650" y="501796"/>
                </a:lnTo>
                <a:lnTo>
                  <a:pt x="560070" y="514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37"/>
          <p:cNvSpPr/>
          <p:nvPr/>
        </p:nvSpPr>
        <p:spPr>
          <a:xfrm>
            <a:off x="3443332" y="5840729"/>
            <a:ext cx="408347" cy="329159"/>
          </a:xfrm>
          <a:custGeom>
            <a:avLst/>
            <a:gdLst/>
            <a:ahLst/>
            <a:cxnLst/>
            <a:rect l="0" t="0" r="0" b="0"/>
            <a:pathLst>
              <a:path w="408347" h="329159">
                <a:moveTo>
                  <a:pt x="179977" y="0"/>
                </a:moveTo>
                <a:lnTo>
                  <a:pt x="154227" y="25751"/>
                </a:lnTo>
                <a:lnTo>
                  <a:pt x="145031" y="33677"/>
                </a:lnTo>
                <a:lnTo>
                  <a:pt x="117879" y="56031"/>
                </a:lnTo>
                <a:lnTo>
                  <a:pt x="103018" y="69104"/>
                </a:lnTo>
                <a:lnTo>
                  <a:pt x="88031" y="82900"/>
                </a:lnTo>
                <a:lnTo>
                  <a:pt x="45681" y="123338"/>
                </a:lnTo>
                <a:lnTo>
                  <a:pt x="38376" y="131756"/>
                </a:lnTo>
                <a:lnTo>
                  <a:pt x="30967" y="141177"/>
                </a:lnTo>
                <a:lnTo>
                  <a:pt x="23487" y="151268"/>
                </a:lnTo>
                <a:lnTo>
                  <a:pt x="17230" y="160535"/>
                </a:lnTo>
                <a:lnTo>
                  <a:pt x="11790" y="169254"/>
                </a:lnTo>
                <a:lnTo>
                  <a:pt x="6892" y="177606"/>
                </a:lnTo>
                <a:lnTo>
                  <a:pt x="3627" y="184445"/>
                </a:lnTo>
                <a:lnTo>
                  <a:pt x="1451" y="190273"/>
                </a:lnTo>
                <a:lnTo>
                  <a:pt x="0" y="195429"/>
                </a:lnTo>
                <a:lnTo>
                  <a:pt x="302" y="201406"/>
                </a:lnTo>
                <a:lnTo>
                  <a:pt x="1774" y="207931"/>
                </a:lnTo>
                <a:lnTo>
                  <a:pt x="4025" y="214821"/>
                </a:lnTo>
                <a:lnTo>
                  <a:pt x="6796" y="220683"/>
                </a:lnTo>
                <a:lnTo>
                  <a:pt x="13261" y="230585"/>
                </a:lnTo>
                <a:lnTo>
                  <a:pt x="20368" y="239219"/>
                </a:lnTo>
                <a:lnTo>
                  <a:pt x="29030" y="248560"/>
                </a:lnTo>
                <a:lnTo>
                  <a:pt x="41347" y="261178"/>
                </a:lnTo>
                <a:lnTo>
                  <a:pt x="50727" y="268099"/>
                </a:lnTo>
                <a:lnTo>
                  <a:pt x="62060" y="275252"/>
                </a:lnTo>
                <a:lnTo>
                  <a:pt x="74696" y="282561"/>
                </a:lnTo>
                <a:lnTo>
                  <a:pt x="86930" y="288705"/>
                </a:lnTo>
                <a:lnTo>
                  <a:pt x="98896" y="294070"/>
                </a:lnTo>
                <a:lnTo>
                  <a:pt x="110683" y="298917"/>
                </a:lnTo>
                <a:lnTo>
                  <a:pt x="124891" y="303418"/>
                </a:lnTo>
                <a:lnTo>
                  <a:pt x="140713" y="307689"/>
                </a:lnTo>
                <a:lnTo>
                  <a:pt x="157611" y="311806"/>
                </a:lnTo>
                <a:lnTo>
                  <a:pt x="172687" y="315821"/>
                </a:lnTo>
                <a:lnTo>
                  <a:pt x="199597" y="323669"/>
                </a:lnTo>
                <a:lnTo>
                  <a:pt x="212107" y="326269"/>
                </a:lnTo>
                <a:lnTo>
                  <a:pt x="224257" y="328003"/>
                </a:lnTo>
                <a:lnTo>
                  <a:pt x="236167" y="329158"/>
                </a:lnTo>
                <a:lnTo>
                  <a:pt x="247917" y="328659"/>
                </a:lnTo>
                <a:lnTo>
                  <a:pt x="259561" y="327056"/>
                </a:lnTo>
                <a:lnTo>
                  <a:pt x="271133" y="324718"/>
                </a:lnTo>
                <a:lnTo>
                  <a:pt x="281388" y="323159"/>
                </a:lnTo>
                <a:lnTo>
                  <a:pt x="290765" y="322119"/>
                </a:lnTo>
                <a:lnTo>
                  <a:pt x="299555" y="321426"/>
                </a:lnTo>
                <a:lnTo>
                  <a:pt x="309226" y="319694"/>
                </a:lnTo>
                <a:lnTo>
                  <a:pt x="319483" y="317269"/>
                </a:lnTo>
                <a:lnTo>
                  <a:pt x="330132" y="314383"/>
                </a:lnTo>
                <a:lnTo>
                  <a:pt x="341040" y="309919"/>
                </a:lnTo>
                <a:lnTo>
                  <a:pt x="352123" y="304403"/>
                </a:lnTo>
                <a:lnTo>
                  <a:pt x="363321" y="298186"/>
                </a:lnTo>
                <a:lnTo>
                  <a:pt x="372056" y="292771"/>
                </a:lnTo>
                <a:lnTo>
                  <a:pt x="379150" y="287891"/>
                </a:lnTo>
                <a:lnTo>
                  <a:pt x="385149" y="283367"/>
                </a:lnTo>
                <a:lnTo>
                  <a:pt x="390419" y="277811"/>
                </a:lnTo>
                <a:lnTo>
                  <a:pt x="395202" y="271568"/>
                </a:lnTo>
                <a:lnTo>
                  <a:pt x="399660" y="264865"/>
                </a:lnTo>
                <a:lnTo>
                  <a:pt x="402633" y="259126"/>
                </a:lnTo>
                <a:lnTo>
                  <a:pt x="405936" y="249365"/>
                </a:lnTo>
                <a:lnTo>
                  <a:pt x="406816" y="243713"/>
                </a:lnTo>
                <a:lnTo>
                  <a:pt x="407403" y="237406"/>
                </a:lnTo>
                <a:lnTo>
                  <a:pt x="407795" y="230660"/>
                </a:lnTo>
                <a:lnTo>
                  <a:pt x="408230" y="216393"/>
                </a:lnTo>
                <a:lnTo>
                  <a:pt x="408346" y="209032"/>
                </a:lnTo>
                <a:lnTo>
                  <a:pt x="407153" y="201585"/>
                </a:lnTo>
                <a:lnTo>
                  <a:pt x="405088" y="194080"/>
                </a:lnTo>
                <a:lnTo>
                  <a:pt x="402441" y="186537"/>
                </a:lnTo>
                <a:lnTo>
                  <a:pt x="399407" y="180238"/>
                </a:lnTo>
                <a:lnTo>
                  <a:pt x="396114" y="174769"/>
                </a:lnTo>
                <a:lnTo>
                  <a:pt x="392648" y="169853"/>
                </a:lnTo>
                <a:lnTo>
                  <a:pt x="389068" y="164035"/>
                </a:lnTo>
                <a:lnTo>
                  <a:pt x="385411" y="157617"/>
                </a:lnTo>
                <a:lnTo>
                  <a:pt x="381703" y="150798"/>
                </a:lnTo>
                <a:lnTo>
                  <a:pt x="376692" y="143712"/>
                </a:lnTo>
                <a:lnTo>
                  <a:pt x="370810" y="136448"/>
                </a:lnTo>
                <a:lnTo>
                  <a:pt x="364349" y="129066"/>
                </a:lnTo>
                <a:lnTo>
                  <a:pt x="357502" y="122874"/>
                </a:lnTo>
                <a:lnTo>
                  <a:pt x="350397" y="117476"/>
                </a:lnTo>
                <a:lnTo>
                  <a:pt x="314676" y="93620"/>
                </a:lnTo>
                <a:lnTo>
                  <a:pt x="305337" y="87813"/>
                </a:lnTo>
                <a:lnTo>
                  <a:pt x="296570" y="82673"/>
                </a:lnTo>
                <a:lnTo>
                  <a:pt x="288186" y="77976"/>
                </a:lnTo>
                <a:lnTo>
                  <a:pt x="276247" y="72304"/>
                </a:lnTo>
                <a:lnTo>
                  <a:pt x="246047" y="59229"/>
                </a:lnTo>
                <a:lnTo>
                  <a:pt x="230374" y="53456"/>
                </a:lnTo>
                <a:lnTo>
                  <a:pt x="214845" y="48337"/>
                </a:lnTo>
                <a:lnTo>
                  <a:pt x="199413" y="43655"/>
                </a:lnTo>
                <a:lnTo>
                  <a:pt x="168719" y="35066"/>
                </a:lnTo>
                <a:lnTo>
                  <a:pt x="153422" y="30997"/>
                </a:lnTo>
                <a:lnTo>
                  <a:pt x="141953" y="28285"/>
                </a:lnTo>
                <a:lnTo>
                  <a:pt x="133038" y="26477"/>
                </a:lnTo>
                <a:lnTo>
                  <a:pt x="111397" y="228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Secant Segments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686800" cy="2438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b="1"/>
              <a:t>Theorem</a:t>
            </a:r>
            <a:r>
              <a:rPr lang="en-US" sz="2800"/>
              <a:t>: When two secant segments are drawn to a circle from an external point, the product of one secant segment and its external segment equals the product of the other secant segment and its external segment.</a:t>
            </a:r>
          </a:p>
          <a:p>
            <a:pPr>
              <a:lnSpc>
                <a:spcPct val="80000"/>
              </a:lnSpc>
            </a:pPr>
            <a:r>
              <a:rPr lang="en-US" sz="2800"/>
              <a:t>r * s = t * u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3200400"/>
            <a:ext cx="4308475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Expanding to secant segments and tangent segments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r * s = t * u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2209800"/>
            <a:ext cx="3319104" cy="246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1447800"/>
            <a:ext cx="3014962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24400" y="4038600"/>
            <a:ext cx="3150473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SMARTPenAnnotation207"/>
          <p:cNvSpPr/>
          <p:nvPr/>
        </p:nvSpPr>
        <p:spPr>
          <a:xfrm>
            <a:off x="6012179" y="5749289"/>
            <a:ext cx="91252" cy="114137"/>
          </a:xfrm>
          <a:custGeom>
            <a:avLst/>
            <a:gdLst/>
            <a:ahLst/>
            <a:cxnLst/>
            <a:rect l="0" t="0" r="0" b="0"/>
            <a:pathLst>
              <a:path w="91252" h="114137">
                <a:moveTo>
                  <a:pt x="80010" y="0"/>
                </a:moveTo>
                <a:lnTo>
                  <a:pt x="48193" y="0"/>
                </a:lnTo>
                <a:lnTo>
                  <a:pt x="42289" y="1270"/>
                </a:lnTo>
                <a:lnTo>
                  <a:pt x="37082" y="3387"/>
                </a:lnTo>
                <a:lnTo>
                  <a:pt x="32342" y="6068"/>
                </a:lnTo>
                <a:lnTo>
                  <a:pt x="27911" y="9125"/>
                </a:lnTo>
                <a:lnTo>
                  <a:pt x="23688" y="12434"/>
                </a:lnTo>
                <a:lnTo>
                  <a:pt x="19602" y="15909"/>
                </a:lnTo>
                <a:lnTo>
                  <a:pt x="16878" y="19496"/>
                </a:lnTo>
                <a:lnTo>
                  <a:pt x="15062" y="23158"/>
                </a:lnTo>
                <a:lnTo>
                  <a:pt x="13852" y="26868"/>
                </a:lnTo>
                <a:lnTo>
                  <a:pt x="11775" y="30612"/>
                </a:lnTo>
                <a:lnTo>
                  <a:pt x="9120" y="34379"/>
                </a:lnTo>
                <a:lnTo>
                  <a:pt x="6080" y="38159"/>
                </a:lnTo>
                <a:lnTo>
                  <a:pt x="4054" y="41950"/>
                </a:lnTo>
                <a:lnTo>
                  <a:pt x="2703" y="45747"/>
                </a:lnTo>
                <a:lnTo>
                  <a:pt x="1802" y="49548"/>
                </a:lnTo>
                <a:lnTo>
                  <a:pt x="1201" y="55892"/>
                </a:lnTo>
                <a:lnTo>
                  <a:pt x="802" y="63931"/>
                </a:lnTo>
                <a:lnTo>
                  <a:pt x="238" y="86676"/>
                </a:lnTo>
                <a:lnTo>
                  <a:pt x="159" y="92074"/>
                </a:lnTo>
                <a:lnTo>
                  <a:pt x="1376" y="95673"/>
                </a:lnTo>
                <a:lnTo>
                  <a:pt x="3458" y="98072"/>
                </a:lnTo>
                <a:lnTo>
                  <a:pt x="6115" y="99671"/>
                </a:lnTo>
                <a:lnTo>
                  <a:pt x="7887" y="102008"/>
                </a:lnTo>
                <a:lnTo>
                  <a:pt x="9068" y="104836"/>
                </a:lnTo>
                <a:lnTo>
                  <a:pt x="9856" y="107990"/>
                </a:lnTo>
                <a:lnTo>
                  <a:pt x="11651" y="110094"/>
                </a:lnTo>
                <a:lnTo>
                  <a:pt x="14117" y="111496"/>
                </a:lnTo>
                <a:lnTo>
                  <a:pt x="17032" y="112431"/>
                </a:lnTo>
                <a:lnTo>
                  <a:pt x="20245" y="113054"/>
                </a:lnTo>
                <a:lnTo>
                  <a:pt x="23656" y="113469"/>
                </a:lnTo>
                <a:lnTo>
                  <a:pt x="32190" y="114136"/>
                </a:lnTo>
                <a:lnTo>
                  <a:pt x="34160" y="112921"/>
                </a:lnTo>
                <a:lnTo>
                  <a:pt x="36743" y="110841"/>
                </a:lnTo>
                <a:lnTo>
                  <a:pt x="39736" y="108184"/>
                </a:lnTo>
                <a:lnTo>
                  <a:pt x="46447" y="101846"/>
                </a:lnTo>
                <a:lnTo>
                  <a:pt x="50015" y="98377"/>
                </a:lnTo>
                <a:lnTo>
                  <a:pt x="53664" y="93525"/>
                </a:lnTo>
                <a:lnTo>
                  <a:pt x="57366" y="87750"/>
                </a:lnTo>
                <a:lnTo>
                  <a:pt x="61104" y="81360"/>
                </a:lnTo>
                <a:lnTo>
                  <a:pt x="64866" y="74560"/>
                </a:lnTo>
                <a:lnTo>
                  <a:pt x="72433" y="60231"/>
                </a:lnTo>
                <a:lnTo>
                  <a:pt x="74959" y="52854"/>
                </a:lnTo>
                <a:lnTo>
                  <a:pt x="76643" y="45397"/>
                </a:lnTo>
                <a:lnTo>
                  <a:pt x="77765" y="37884"/>
                </a:lnTo>
                <a:lnTo>
                  <a:pt x="77244" y="32877"/>
                </a:lnTo>
                <a:lnTo>
                  <a:pt x="75626" y="29538"/>
                </a:lnTo>
                <a:lnTo>
                  <a:pt x="73278" y="27312"/>
                </a:lnTo>
                <a:lnTo>
                  <a:pt x="70442" y="25828"/>
                </a:lnTo>
                <a:lnTo>
                  <a:pt x="67282" y="24839"/>
                </a:lnTo>
                <a:lnTo>
                  <a:pt x="63904" y="24179"/>
                </a:lnTo>
                <a:lnTo>
                  <a:pt x="60383" y="23740"/>
                </a:lnTo>
                <a:lnTo>
                  <a:pt x="56765" y="23447"/>
                </a:lnTo>
                <a:lnTo>
                  <a:pt x="53084" y="23252"/>
                </a:lnTo>
                <a:lnTo>
                  <a:pt x="49359" y="24391"/>
                </a:lnTo>
                <a:lnTo>
                  <a:pt x="45607" y="26421"/>
                </a:lnTo>
                <a:lnTo>
                  <a:pt x="41835" y="29044"/>
                </a:lnTo>
                <a:lnTo>
                  <a:pt x="38050" y="32063"/>
                </a:lnTo>
                <a:lnTo>
                  <a:pt x="34257" y="35345"/>
                </a:lnTo>
                <a:lnTo>
                  <a:pt x="30458" y="38804"/>
                </a:lnTo>
                <a:lnTo>
                  <a:pt x="22851" y="46033"/>
                </a:lnTo>
                <a:lnTo>
                  <a:pt x="19044" y="49739"/>
                </a:lnTo>
                <a:lnTo>
                  <a:pt x="16506" y="53480"/>
                </a:lnTo>
                <a:lnTo>
                  <a:pt x="14814" y="57243"/>
                </a:lnTo>
                <a:lnTo>
                  <a:pt x="13687" y="61022"/>
                </a:lnTo>
                <a:lnTo>
                  <a:pt x="12935" y="67352"/>
                </a:lnTo>
                <a:lnTo>
                  <a:pt x="12433" y="75381"/>
                </a:lnTo>
                <a:lnTo>
                  <a:pt x="12099" y="84544"/>
                </a:lnTo>
                <a:lnTo>
                  <a:pt x="13146" y="90653"/>
                </a:lnTo>
                <a:lnTo>
                  <a:pt x="15115" y="94725"/>
                </a:lnTo>
                <a:lnTo>
                  <a:pt x="17697" y="97441"/>
                </a:lnTo>
                <a:lnTo>
                  <a:pt x="20688" y="99251"/>
                </a:lnTo>
                <a:lnTo>
                  <a:pt x="23952" y="100457"/>
                </a:lnTo>
                <a:lnTo>
                  <a:pt x="27398" y="101262"/>
                </a:lnTo>
                <a:lnTo>
                  <a:pt x="30966" y="100528"/>
                </a:lnTo>
                <a:lnTo>
                  <a:pt x="34614" y="98769"/>
                </a:lnTo>
                <a:lnTo>
                  <a:pt x="38316" y="96326"/>
                </a:lnTo>
                <a:lnTo>
                  <a:pt x="43324" y="93428"/>
                </a:lnTo>
                <a:lnTo>
                  <a:pt x="55663" y="86820"/>
                </a:lnTo>
                <a:lnTo>
                  <a:pt x="59968" y="83280"/>
                </a:lnTo>
                <a:lnTo>
                  <a:pt x="62839" y="79650"/>
                </a:lnTo>
                <a:lnTo>
                  <a:pt x="73514" y="58632"/>
                </a:lnTo>
                <a:lnTo>
                  <a:pt x="76950" y="53058"/>
                </a:lnTo>
                <a:lnTo>
                  <a:pt x="80510" y="48072"/>
                </a:lnTo>
                <a:lnTo>
                  <a:pt x="89281" y="37013"/>
                </a:lnTo>
                <a:lnTo>
                  <a:pt x="90001" y="33565"/>
                </a:lnTo>
                <a:lnTo>
                  <a:pt x="90481" y="28727"/>
                </a:lnTo>
                <a:lnTo>
                  <a:pt x="91251" y="14847"/>
                </a:lnTo>
                <a:lnTo>
                  <a:pt x="90045" y="12438"/>
                </a:lnTo>
                <a:lnTo>
                  <a:pt x="87970" y="9562"/>
                </a:lnTo>
                <a:lnTo>
                  <a:pt x="81583" y="1889"/>
                </a:lnTo>
                <a:lnTo>
                  <a:pt x="78519" y="1259"/>
                </a:lnTo>
                <a:lnTo>
                  <a:pt x="73936" y="840"/>
                </a:lnTo>
                <a:lnTo>
                  <a:pt x="68340" y="560"/>
                </a:lnTo>
                <a:lnTo>
                  <a:pt x="63340" y="1644"/>
                </a:lnTo>
                <a:lnTo>
                  <a:pt x="58738" y="3636"/>
                </a:lnTo>
                <a:lnTo>
                  <a:pt x="54398" y="6234"/>
                </a:lnTo>
                <a:lnTo>
                  <a:pt x="50235" y="9236"/>
                </a:lnTo>
                <a:lnTo>
                  <a:pt x="46191" y="12508"/>
                </a:lnTo>
                <a:lnTo>
                  <a:pt x="42224" y="15958"/>
                </a:lnTo>
                <a:lnTo>
                  <a:pt x="38309" y="19529"/>
                </a:lnTo>
                <a:lnTo>
                  <a:pt x="25146" y="32096"/>
                </a:lnTo>
                <a:lnTo>
                  <a:pt x="7152" y="50007"/>
                </a:lnTo>
                <a:lnTo>
                  <a:pt x="4768" y="53658"/>
                </a:lnTo>
                <a:lnTo>
                  <a:pt x="3179" y="57362"/>
                </a:lnTo>
                <a:lnTo>
                  <a:pt x="2120" y="61102"/>
                </a:lnTo>
                <a:lnTo>
                  <a:pt x="1413" y="64865"/>
                </a:lnTo>
                <a:lnTo>
                  <a:pt x="942" y="68643"/>
                </a:lnTo>
                <a:lnTo>
                  <a:pt x="0" y="800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08"/>
          <p:cNvSpPr/>
          <p:nvPr/>
        </p:nvSpPr>
        <p:spPr>
          <a:xfrm>
            <a:off x="7407114" y="4766536"/>
            <a:ext cx="90764" cy="107724"/>
          </a:xfrm>
          <a:custGeom>
            <a:avLst/>
            <a:gdLst/>
            <a:ahLst/>
            <a:cxnLst/>
            <a:rect l="0" t="0" r="0" b="0"/>
            <a:pathLst>
              <a:path w="90764" h="107724">
                <a:moveTo>
                  <a:pt x="22386" y="22633"/>
                </a:moveTo>
                <a:lnTo>
                  <a:pt x="16318" y="22633"/>
                </a:lnTo>
                <a:lnTo>
                  <a:pt x="14530" y="23903"/>
                </a:lnTo>
                <a:lnTo>
                  <a:pt x="13339" y="26020"/>
                </a:lnTo>
                <a:lnTo>
                  <a:pt x="12544" y="28701"/>
                </a:lnTo>
                <a:lnTo>
                  <a:pt x="12015" y="31759"/>
                </a:lnTo>
                <a:lnTo>
                  <a:pt x="11661" y="35067"/>
                </a:lnTo>
                <a:lnTo>
                  <a:pt x="11426" y="38543"/>
                </a:lnTo>
                <a:lnTo>
                  <a:pt x="11269" y="42129"/>
                </a:lnTo>
                <a:lnTo>
                  <a:pt x="11095" y="49502"/>
                </a:lnTo>
                <a:lnTo>
                  <a:pt x="9779" y="53245"/>
                </a:lnTo>
                <a:lnTo>
                  <a:pt x="7631" y="57012"/>
                </a:lnTo>
                <a:lnTo>
                  <a:pt x="4929" y="60792"/>
                </a:lnTo>
                <a:lnTo>
                  <a:pt x="3128" y="64583"/>
                </a:lnTo>
                <a:lnTo>
                  <a:pt x="1927" y="68380"/>
                </a:lnTo>
                <a:lnTo>
                  <a:pt x="1126" y="72181"/>
                </a:lnTo>
                <a:lnTo>
                  <a:pt x="593" y="75985"/>
                </a:lnTo>
                <a:lnTo>
                  <a:pt x="237" y="79791"/>
                </a:lnTo>
                <a:lnTo>
                  <a:pt x="0" y="83599"/>
                </a:lnTo>
                <a:lnTo>
                  <a:pt x="1112" y="87407"/>
                </a:lnTo>
                <a:lnTo>
                  <a:pt x="3123" y="91216"/>
                </a:lnTo>
                <a:lnTo>
                  <a:pt x="5735" y="95025"/>
                </a:lnTo>
                <a:lnTo>
                  <a:pt x="8744" y="98835"/>
                </a:lnTo>
                <a:lnTo>
                  <a:pt x="12022" y="102644"/>
                </a:lnTo>
                <a:lnTo>
                  <a:pt x="15476" y="106454"/>
                </a:lnTo>
                <a:lnTo>
                  <a:pt x="19049" y="107723"/>
                </a:lnTo>
                <a:lnTo>
                  <a:pt x="22702" y="107301"/>
                </a:lnTo>
                <a:lnTo>
                  <a:pt x="26406" y="105748"/>
                </a:lnTo>
                <a:lnTo>
                  <a:pt x="37296" y="100637"/>
                </a:lnTo>
                <a:lnTo>
                  <a:pt x="43756" y="97496"/>
                </a:lnTo>
                <a:lnTo>
                  <a:pt x="49332" y="95402"/>
                </a:lnTo>
                <a:lnTo>
                  <a:pt x="54320" y="94006"/>
                </a:lnTo>
                <a:lnTo>
                  <a:pt x="58916" y="93075"/>
                </a:lnTo>
                <a:lnTo>
                  <a:pt x="63249" y="89914"/>
                </a:lnTo>
                <a:lnTo>
                  <a:pt x="67408" y="85267"/>
                </a:lnTo>
                <a:lnTo>
                  <a:pt x="71451" y="79630"/>
                </a:lnTo>
                <a:lnTo>
                  <a:pt x="75416" y="74601"/>
                </a:lnTo>
                <a:lnTo>
                  <a:pt x="79329" y="69978"/>
                </a:lnTo>
                <a:lnTo>
                  <a:pt x="83208" y="65627"/>
                </a:lnTo>
                <a:lnTo>
                  <a:pt x="85794" y="61456"/>
                </a:lnTo>
                <a:lnTo>
                  <a:pt x="87518" y="57405"/>
                </a:lnTo>
                <a:lnTo>
                  <a:pt x="88667" y="53434"/>
                </a:lnTo>
                <a:lnTo>
                  <a:pt x="89433" y="46977"/>
                </a:lnTo>
                <a:lnTo>
                  <a:pt x="89944" y="38863"/>
                </a:lnTo>
                <a:lnTo>
                  <a:pt x="90763" y="16667"/>
                </a:lnTo>
                <a:lnTo>
                  <a:pt x="89561" y="13576"/>
                </a:lnTo>
                <a:lnTo>
                  <a:pt x="87489" y="10245"/>
                </a:lnTo>
                <a:lnTo>
                  <a:pt x="84838" y="6755"/>
                </a:lnTo>
                <a:lnTo>
                  <a:pt x="81800" y="4428"/>
                </a:lnTo>
                <a:lnTo>
                  <a:pt x="78506" y="2876"/>
                </a:lnTo>
                <a:lnTo>
                  <a:pt x="75039" y="1842"/>
                </a:lnTo>
                <a:lnTo>
                  <a:pt x="71458" y="1152"/>
                </a:lnTo>
                <a:lnTo>
                  <a:pt x="67801" y="693"/>
                </a:lnTo>
                <a:lnTo>
                  <a:pt x="64092" y="386"/>
                </a:lnTo>
                <a:lnTo>
                  <a:pt x="60350" y="1452"/>
                </a:lnTo>
                <a:lnTo>
                  <a:pt x="56586" y="3432"/>
                </a:lnTo>
                <a:lnTo>
                  <a:pt x="52805" y="6023"/>
                </a:lnTo>
                <a:lnTo>
                  <a:pt x="49016" y="9020"/>
                </a:lnTo>
                <a:lnTo>
                  <a:pt x="45219" y="12287"/>
                </a:lnTo>
                <a:lnTo>
                  <a:pt x="41418" y="15736"/>
                </a:lnTo>
                <a:lnTo>
                  <a:pt x="38884" y="19305"/>
                </a:lnTo>
                <a:lnTo>
                  <a:pt x="37194" y="22954"/>
                </a:lnTo>
                <a:lnTo>
                  <a:pt x="36068" y="26658"/>
                </a:lnTo>
                <a:lnTo>
                  <a:pt x="34047" y="30396"/>
                </a:lnTo>
                <a:lnTo>
                  <a:pt x="31430" y="34158"/>
                </a:lnTo>
                <a:lnTo>
                  <a:pt x="28415" y="37937"/>
                </a:lnTo>
                <a:lnTo>
                  <a:pt x="26405" y="41726"/>
                </a:lnTo>
                <a:lnTo>
                  <a:pt x="25065" y="45522"/>
                </a:lnTo>
                <a:lnTo>
                  <a:pt x="22915" y="54671"/>
                </a:lnTo>
                <a:lnTo>
                  <a:pt x="24009" y="55422"/>
                </a:lnTo>
                <a:lnTo>
                  <a:pt x="26008" y="55922"/>
                </a:lnTo>
                <a:lnTo>
                  <a:pt x="28611" y="56256"/>
                </a:lnTo>
                <a:lnTo>
                  <a:pt x="30345" y="55209"/>
                </a:lnTo>
                <a:lnTo>
                  <a:pt x="31502" y="53240"/>
                </a:lnTo>
                <a:lnTo>
                  <a:pt x="32273" y="50658"/>
                </a:lnTo>
                <a:lnTo>
                  <a:pt x="34058" y="47667"/>
                </a:lnTo>
                <a:lnTo>
                  <a:pt x="36516" y="44402"/>
                </a:lnTo>
                <a:lnTo>
                  <a:pt x="43521" y="36106"/>
                </a:lnTo>
                <a:lnTo>
                  <a:pt x="44096" y="32885"/>
                </a:lnTo>
                <a:lnTo>
                  <a:pt x="44480" y="28198"/>
                </a:lnTo>
                <a:lnTo>
                  <a:pt x="44905" y="17487"/>
                </a:lnTo>
                <a:lnTo>
                  <a:pt x="45094" y="8492"/>
                </a:lnTo>
                <a:lnTo>
                  <a:pt x="43875" y="5586"/>
                </a:lnTo>
                <a:lnTo>
                  <a:pt x="41791" y="3649"/>
                </a:lnTo>
                <a:lnTo>
                  <a:pt x="39133" y="2357"/>
                </a:lnTo>
                <a:lnTo>
                  <a:pt x="36090" y="1496"/>
                </a:lnTo>
                <a:lnTo>
                  <a:pt x="32792" y="922"/>
                </a:lnTo>
                <a:lnTo>
                  <a:pt x="24441" y="0"/>
                </a:lnTo>
                <a:lnTo>
                  <a:pt x="23756" y="1195"/>
                </a:lnTo>
                <a:lnTo>
                  <a:pt x="23299" y="3261"/>
                </a:lnTo>
                <a:lnTo>
                  <a:pt x="22386" y="112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ue Auro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 Aurora</Template>
  <TotalTime>176</TotalTime>
  <Words>414</Words>
  <Application>Microsoft PowerPoint</Application>
  <PresentationFormat>On-screen Show (4:3)</PresentationFormat>
  <Paragraphs>44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Jokerman</vt:lpstr>
      <vt:lpstr>Tahoma</vt:lpstr>
      <vt:lpstr>Wingdings</vt:lpstr>
      <vt:lpstr>Blue Aurora</vt:lpstr>
      <vt:lpstr>Circles and Lengths of Segments</vt:lpstr>
      <vt:lpstr>A bit of review: Inscribed angles</vt:lpstr>
      <vt:lpstr>Inscribed quadrilaterals</vt:lpstr>
      <vt:lpstr>Angles formed by two chords</vt:lpstr>
      <vt:lpstr>Angles formed by secants, tangents, or both</vt:lpstr>
      <vt:lpstr>Something new: segments of chord</vt:lpstr>
      <vt:lpstr>The relationship between segments of chord</vt:lpstr>
      <vt:lpstr>Secant Segments</vt:lpstr>
      <vt:lpstr>Expanding to secant segments and tangent segments</vt:lpstr>
      <vt:lpstr>Secant and tangent</vt:lpstr>
      <vt:lpstr>Try this one</vt:lpstr>
      <vt:lpstr>And this one..</vt:lpstr>
      <vt:lpstr>Another one..</vt:lpstr>
    </vt:vector>
  </TitlesOfParts>
  <Company>nuhs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Circles and Lengths of Segments</dc:title>
  <dc:creator>nuhs</dc:creator>
  <cp:lastModifiedBy>Ameena</cp:lastModifiedBy>
  <cp:revision>7</cp:revision>
  <dcterms:created xsi:type="dcterms:W3CDTF">2007-06-06T14:02:41Z</dcterms:created>
  <dcterms:modified xsi:type="dcterms:W3CDTF">2008-05-15T16:38:06Z</dcterms:modified>
</cp:coreProperties>
</file>